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04" r:id="rId5"/>
    <p:sldId id="286" r:id="rId6"/>
    <p:sldId id="298" r:id="rId7"/>
    <p:sldId id="295" r:id="rId8"/>
    <p:sldId id="299" r:id="rId9"/>
    <p:sldId id="290" r:id="rId10"/>
    <p:sldId id="300" r:id="rId11"/>
    <p:sldId id="292" r:id="rId12"/>
    <p:sldId id="301" r:id="rId13"/>
    <p:sldId id="293" r:id="rId14"/>
    <p:sldId id="297" r:id="rId15"/>
    <p:sldId id="296" r:id="rId16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Автор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0024"/>
    <a:srgbClr val="233E5F"/>
    <a:srgbClr val="000066"/>
    <a:srgbClr val="660033"/>
    <a:srgbClr val="660066"/>
    <a:srgbClr val="800000"/>
    <a:srgbClr val="0000CC"/>
    <a:srgbClr val="990000"/>
    <a:srgbClr val="3A0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53" autoAdjust="0"/>
    <p:restoredTop sz="93215" autoAdjust="0"/>
  </p:normalViewPr>
  <p:slideViewPr>
    <p:cSldViewPr snapToGrid="0">
      <p:cViewPr varScale="1">
        <p:scale>
          <a:sx n="84" d="100"/>
          <a:sy n="84" d="100"/>
        </p:scale>
        <p:origin x="312" y="120"/>
      </p:cViewPr>
      <p:guideLst>
        <p:guide orient="horz" pos="792"/>
        <p:guide pos="3144"/>
        <p:guide orient="horz" pos="9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361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963EB3-C351-4299-9617-B7EAC27A90BC}" type="doc">
      <dgm:prSet loTypeId="urn:microsoft.com/office/officeart/2005/8/layout/process4" loCatId="process" qsTypeId="urn:microsoft.com/office/officeart/2005/8/quickstyle/3d7" qsCatId="3D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DD7D3AB5-74D5-4EAE-89D3-153B42D91709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rPr>
            <a:t>выявляем свои профессиональные дефициты </a:t>
          </a:r>
          <a:endParaRPr lang="ru-RU" sz="2000" b="1" dirty="0">
            <a:solidFill>
              <a:schemeClr val="tx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48D80F-262B-44D9-AAFF-E3F08BE2408A}" type="parTrans" cxnId="{B288713C-F045-4666-A48F-27C111BB3FAF}">
      <dgm:prSet/>
      <dgm:spPr/>
      <dgm:t>
        <a:bodyPr/>
        <a:lstStyle/>
        <a:p>
          <a:endParaRPr lang="ru-RU" sz="180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694EF8-7D25-4B7E-B672-F926FF553272}" type="sibTrans" cxnId="{B288713C-F045-4666-A48F-27C111BB3FAF}">
      <dgm:prSet/>
      <dgm:spPr/>
      <dgm:t>
        <a:bodyPr/>
        <a:lstStyle/>
        <a:p>
          <a:endParaRPr lang="ru-RU" sz="180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129040-4B4C-461B-87F5-9523E1C30ECC}">
      <dgm:prSet phldrT="[Текст]" custT="1"/>
      <dgm:spPr/>
      <dgm:t>
        <a:bodyPr/>
        <a:lstStyle/>
        <a:p>
          <a:r>
            <a:rPr lang="ru-RU" sz="1900" b="1" i="0" cap="sm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rPr>
            <a:t>Шаг 2. Планирование и реализация ИОМ: </a:t>
          </a:r>
          <a:endParaRPr lang="ru-RU" sz="1900" b="1" i="0" cap="small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7B2E33-29BC-42B6-B7CC-22F13B7FCAA6}" type="parTrans" cxnId="{870A4213-EA8C-4578-9C7E-B4F5E3532FC4}">
      <dgm:prSet/>
      <dgm:spPr/>
      <dgm:t>
        <a:bodyPr/>
        <a:lstStyle/>
        <a:p>
          <a:endParaRPr lang="ru-RU" sz="180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2C1C47C-15A2-45D0-886E-0A84901C5FC0}" type="sibTrans" cxnId="{870A4213-EA8C-4578-9C7E-B4F5E3532FC4}">
      <dgm:prSet/>
      <dgm:spPr/>
      <dgm:t>
        <a:bodyPr/>
        <a:lstStyle/>
        <a:p>
          <a:endParaRPr lang="ru-RU" sz="180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40E3062-63D5-42E8-99F5-11916B071464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rPr>
            <a:t>в период от 6 до 12 месяцев участвуем в образовательных мероприятиях для устранения дефицитов, составляем портфолио</a:t>
          </a:r>
        </a:p>
      </dgm:t>
    </dgm:pt>
    <dgm:pt modelId="{C8A520A3-5BA9-43B5-B366-DA8362CCF13C}" type="parTrans" cxnId="{199431AB-41D0-46D5-8299-0E1E32C26B70}">
      <dgm:prSet/>
      <dgm:spPr/>
      <dgm:t>
        <a:bodyPr/>
        <a:lstStyle/>
        <a:p>
          <a:endParaRPr lang="ru-RU" sz="180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7E7220-F6B2-43EC-8AAB-F2C95B196D03}" type="sibTrans" cxnId="{199431AB-41D0-46D5-8299-0E1E32C26B70}">
      <dgm:prSet/>
      <dgm:spPr/>
      <dgm:t>
        <a:bodyPr/>
        <a:lstStyle/>
        <a:p>
          <a:endParaRPr lang="ru-RU" sz="180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8DDE45-9033-4F35-99DF-2660D256DCA5}">
      <dgm:prSet phldrT="[Текст]" custT="1"/>
      <dgm:spPr/>
      <dgm:t>
        <a:bodyPr/>
        <a:lstStyle/>
        <a:p>
          <a:r>
            <a:rPr lang="ru-RU" sz="1900" b="1" i="0" cap="sm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rPr>
            <a:t>Шаг 3. Повторная диагностика: </a:t>
          </a:r>
          <a:endParaRPr lang="ru-RU" sz="1900" b="1" i="0" cap="small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750D79F-8F90-49BB-9308-44FD67AF372E}" type="parTrans" cxnId="{5C87EEA7-F7CE-4E86-9EEF-0676342DDCB2}">
      <dgm:prSet/>
      <dgm:spPr/>
      <dgm:t>
        <a:bodyPr/>
        <a:lstStyle/>
        <a:p>
          <a:endParaRPr lang="ru-RU" sz="180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EC84C5-229B-42EB-AF18-D606EC08BCCE}" type="sibTrans" cxnId="{5C87EEA7-F7CE-4E86-9EEF-0676342DDCB2}">
      <dgm:prSet/>
      <dgm:spPr/>
      <dgm:t>
        <a:bodyPr/>
        <a:lstStyle/>
        <a:p>
          <a:endParaRPr lang="ru-RU" sz="180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93A328-42DB-4B0E-BE85-8710423625DE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rPr>
            <a:t>определяем динамику - ожидаем повышения уровня дефицитарных  компетенций, отсутствия понижения высокого уровня</a:t>
          </a:r>
          <a:endParaRPr lang="ru-RU" sz="2000" b="1" dirty="0">
            <a:solidFill>
              <a:schemeClr val="tx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C1B490-3C6E-4DEE-9742-D26A1B378C8C}" type="parTrans" cxnId="{A7286ABD-67D5-4C0D-8ADD-5181B050DF08}">
      <dgm:prSet/>
      <dgm:spPr/>
      <dgm:t>
        <a:bodyPr/>
        <a:lstStyle/>
        <a:p>
          <a:endParaRPr lang="ru-RU" sz="180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638B29-7EBF-4A1A-B6F1-6451C8E536F8}" type="sibTrans" cxnId="{A7286ABD-67D5-4C0D-8ADD-5181B050DF08}">
      <dgm:prSet/>
      <dgm:spPr/>
      <dgm:t>
        <a:bodyPr/>
        <a:lstStyle/>
        <a:p>
          <a:endParaRPr lang="ru-RU" sz="180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65AF7E-3E88-4158-A491-F5331CB8B7A6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rPr>
            <a:t>проводим отчетное мероприятие, заполняем  конструктор ИОМ</a:t>
          </a:r>
          <a:endParaRPr lang="ru-RU" sz="2000" b="1" dirty="0">
            <a:solidFill>
              <a:schemeClr val="tx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F7775C-2ACE-4F6E-9D20-71E51A7B1DCE}" type="parTrans" cxnId="{D23839E6-F8C2-485E-935C-C3A0A9EE2613}">
      <dgm:prSet/>
      <dgm:spPr/>
      <dgm:t>
        <a:bodyPr/>
        <a:lstStyle/>
        <a:p>
          <a:endParaRPr lang="ru-RU" sz="180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B43137-1387-4868-8F9B-857FB9CA5685}" type="sibTrans" cxnId="{D23839E6-F8C2-485E-935C-C3A0A9EE2613}">
      <dgm:prSet/>
      <dgm:spPr/>
      <dgm:t>
        <a:bodyPr/>
        <a:lstStyle/>
        <a:p>
          <a:endParaRPr lang="ru-RU" sz="180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F5A9C5-C78F-4A39-A1A7-9F26FD7F0996}">
      <dgm:prSet phldrT="[Текст]" custT="1"/>
      <dgm:spPr/>
      <dgm:t>
        <a:bodyPr/>
        <a:lstStyle/>
        <a:p>
          <a:r>
            <a:rPr lang="ru-RU" sz="1900" b="1" i="0" cap="sm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rPr>
            <a:t>Шаг 4. Завершение реализации ИОМ: </a:t>
          </a:r>
          <a:endParaRPr lang="ru-RU" sz="1900" b="1" i="0" cap="small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790CBE-3A8B-4E35-9C9C-17CECC8D140E}" type="parTrans" cxnId="{D1DFA510-474D-425B-BFD1-76AE0508482C}">
      <dgm:prSet/>
      <dgm:spPr/>
      <dgm:t>
        <a:bodyPr/>
        <a:lstStyle/>
        <a:p>
          <a:endParaRPr lang="ru-RU" sz="180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2AEE67-A9EC-405D-B813-820E6A3888A2}" type="sibTrans" cxnId="{D1DFA510-474D-425B-BFD1-76AE0508482C}">
      <dgm:prSet/>
      <dgm:spPr/>
      <dgm:t>
        <a:bodyPr/>
        <a:lstStyle/>
        <a:p>
          <a:endParaRPr lang="ru-RU" sz="180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29188A-88CF-4458-8E94-46F01C3FCDB4}">
      <dgm:prSet phldrT="[Текст]" custT="1"/>
      <dgm:spPr/>
      <dgm:t>
        <a:bodyPr/>
        <a:lstStyle/>
        <a:p>
          <a:r>
            <a:rPr lang="ru-RU" sz="1900" b="1" i="0" cap="sm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rPr>
            <a:t>Шаг 1. Первичная диагностика уровня  развития компетенций: </a:t>
          </a:r>
          <a:endParaRPr lang="ru-RU" sz="1900" b="1" i="0" cap="small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C7A16D1-B6DC-401C-B2C8-F998050B5E52}" type="sibTrans" cxnId="{71FD4B47-1980-466A-967F-F7F6DBDE37C5}">
      <dgm:prSet/>
      <dgm:spPr/>
      <dgm:t>
        <a:bodyPr/>
        <a:lstStyle/>
        <a:p>
          <a:endParaRPr lang="ru-RU" sz="180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1E432A-44F5-4A4E-A16A-AB86CA8B6987}" type="parTrans" cxnId="{71FD4B47-1980-466A-967F-F7F6DBDE37C5}">
      <dgm:prSet/>
      <dgm:spPr/>
      <dgm:t>
        <a:bodyPr/>
        <a:lstStyle/>
        <a:p>
          <a:endParaRPr lang="ru-RU" sz="1800">
            <a:solidFill>
              <a:schemeClr val="accent1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03BEF3-3BC8-48FD-AC2D-1D74FD2602C3}" type="pres">
      <dgm:prSet presAssocID="{A1963EB3-C351-4299-9617-B7EAC27A90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3DD662-F291-4B3A-8499-0C743C0C89E8}" type="pres">
      <dgm:prSet presAssocID="{4AF5A9C5-C78F-4A39-A1A7-9F26FD7F0996}" presName="boxAndChildren" presStyleCnt="0"/>
      <dgm:spPr/>
      <dgm:t>
        <a:bodyPr/>
        <a:lstStyle/>
        <a:p>
          <a:endParaRPr lang="ru-RU"/>
        </a:p>
      </dgm:t>
    </dgm:pt>
    <dgm:pt modelId="{57E41D8C-DF95-44A0-BD40-F92F73FEE795}" type="pres">
      <dgm:prSet presAssocID="{4AF5A9C5-C78F-4A39-A1A7-9F26FD7F0996}" presName="parentTextBox" presStyleLbl="node1" presStyleIdx="0" presStyleCnt="4"/>
      <dgm:spPr/>
      <dgm:t>
        <a:bodyPr/>
        <a:lstStyle/>
        <a:p>
          <a:endParaRPr lang="ru-RU"/>
        </a:p>
      </dgm:t>
    </dgm:pt>
    <dgm:pt modelId="{A0772B3A-AD42-42FE-A3DD-EA428E805E3F}" type="pres">
      <dgm:prSet presAssocID="{4AF5A9C5-C78F-4A39-A1A7-9F26FD7F0996}" presName="entireBox" presStyleLbl="node1" presStyleIdx="0" presStyleCnt="4"/>
      <dgm:spPr/>
      <dgm:t>
        <a:bodyPr/>
        <a:lstStyle/>
        <a:p>
          <a:endParaRPr lang="ru-RU"/>
        </a:p>
      </dgm:t>
    </dgm:pt>
    <dgm:pt modelId="{AB1E0777-992A-4676-BC03-EF17E7AB1B05}" type="pres">
      <dgm:prSet presAssocID="{4AF5A9C5-C78F-4A39-A1A7-9F26FD7F0996}" presName="descendantBox" presStyleCnt="0"/>
      <dgm:spPr/>
      <dgm:t>
        <a:bodyPr/>
        <a:lstStyle/>
        <a:p>
          <a:endParaRPr lang="ru-RU"/>
        </a:p>
      </dgm:t>
    </dgm:pt>
    <dgm:pt modelId="{0E4A5178-0103-4B7B-B825-1B74F8A69737}" type="pres">
      <dgm:prSet presAssocID="{8665AF7E-3E88-4158-A491-F5331CB8B7A6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F73EED-96F7-43E3-A5EE-B862E0991C0C}" type="pres">
      <dgm:prSet presAssocID="{D6EC84C5-229B-42EB-AF18-D606EC08BCCE}" presName="sp" presStyleCnt="0"/>
      <dgm:spPr/>
      <dgm:t>
        <a:bodyPr/>
        <a:lstStyle/>
        <a:p>
          <a:endParaRPr lang="ru-RU"/>
        </a:p>
      </dgm:t>
    </dgm:pt>
    <dgm:pt modelId="{7A3B03DE-E1D1-4658-BF37-9C461DD9E941}" type="pres">
      <dgm:prSet presAssocID="{0D8DDE45-9033-4F35-99DF-2660D256DCA5}" presName="arrowAndChildren" presStyleCnt="0"/>
      <dgm:spPr/>
      <dgm:t>
        <a:bodyPr/>
        <a:lstStyle/>
        <a:p>
          <a:endParaRPr lang="ru-RU"/>
        </a:p>
      </dgm:t>
    </dgm:pt>
    <dgm:pt modelId="{DDB91E34-82B5-4AAB-BE45-3A44AFF55CA2}" type="pres">
      <dgm:prSet presAssocID="{0D8DDE45-9033-4F35-99DF-2660D256DCA5}" presName="parentTextArrow" presStyleLbl="node1" presStyleIdx="0" presStyleCnt="4"/>
      <dgm:spPr/>
      <dgm:t>
        <a:bodyPr/>
        <a:lstStyle/>
        <a:p>
          <a:endParaRPr lang="ru-RU"/>
        </a:p>
      </dgm:t>
    </dgm:pt>
    <dgm:pt modelId="{50582763-BA4D-47EB-8A82-95339C285E5C}" type="pres">
      <dgm:prSet presAssocID="{0D8DDE45-9033-4F35-99DF-2660D256DCA5}" presName="arrow" presStyleLbl="node1" presStyleIdx="1" presStyleCnt="4"/>
      <dgm:spPr/>
      <dgm:t>
        <a:bodyPr/>
        <a:lstStyle/>
        <a:p>
          <a:endParaRPr lang="ru-RU"/>
        </a:p>
      </dgm:t>
    </dgm:pt>
    <dgm:pt modelId="{04BF6575-44D7-4D52-8778-7B2338503F29}" type="pres">
      <dgm:prSet presAssocID="{0D8DDE45-9033-4F35-99DF-2660D256DCA5}" presName="descendantArrow" presStyleCnt="0"/>
      <dgm:spPr/>
      <dgm:t>
        <a:bodyPr/>
        <a:lstStyle/>
        <a:p>
          <a:endParaRPr lang="ru-RU"/>
        </a:p>
      </dgm:t>
    </dgm:pt>
    <dgm:pt modelId="{2C6F0C39-5467-4039-85CB-50142CD637EB}" type="pres">
      <dgm:prSet presAssocID="{CD93A328-42DB-4B0E-BE85-8710423625DE}" presName="childTextArrow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1A0154-D61F-442B-BA25-859A2ED5E9A4}" type="pres">
      <dgm:prSet presAssocID="{B2C1C47C-15A2-45D0-886E-0A84901C5FC0}" presName="sp" presStyleCnt="0"/>
      <dgm:spPr/>
      <dgm:t>
        <a:bodyPr/>
        <a:lstStyle/>
        <a:p>
          <a:endParaRPr lang="ru-RU"/>
        </a:p>
      </dgm:t>
    </dgm:pt>
    <dgm:pt modelId="{3F454162-7762-4037-BE7A-E268639A93D0}" type="pres">
      <dgm:prSet presAssocID="{13129040-4B4C-461B-87F5-9523E1C30ECC}" presName="arrowAndChildren" presStyleCnt="0"/>
      <dgm:spPr/>
      <dgm:t>
        <a:bodyPr/>
        <a:lstStyle/>
        <a:p>
          <a:endParaRPr lang="ru-RU"/>
        </a:p>
      </dgm:t>
    </dgm:pt>
    <dgm:pt modelId="{17681759-82BA-44F7-B98F-83300A397695}" type="pres">
      <dgm:prSet presAssocID="{13129040-4B4C-461B-87F5-9523E1C30ECC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DDE07D92-F5A5-4BE5-9D5F-9490B6EA7474}" type="pres">
      <dgm:prSet presAssocID="{13129040-4B4C-461B-87F5-9523E1C30ECC}" presName="arrow" presStyleLbl="node1" presStyleIdx="2" presStyleCnt="4" custScaleY="124891"/>
      <dgm:spPr/>
      <dgm:t>
        <a:bodyPr/>
        <a:lstStyle/>
        <a:p>
          <a:endParaRPr lang="ru-RU"/>
        </a:p>
      </dgm:t>
    </dgm:pt>
    <dgm:pt modelId="{B6C74643-A1EA-41AE-A3A5-8810F84DABB7}" type="pres">
      <dgm:prSet presAssocID="{13129040-4B4C-461B-87F5-9523E1C30ECC}" presName="descendantArrow" presStyleCnt="0"/>
      <dgm:spPr/>
      <dgm:t>
        <a:bodyPr/>
        <a:lstStyle/>
        <a:p>
          <a:endParaRPr lang="ru-RU"/>
        </a:p>
      </dgm:t>
    </dgm:pt>
    <dgm:pt modelId="{C27319B8-9B56-49C2-BA50-969165071F69}" type="pres">
      <dgm:prSet presAssocID="{340E3062-63D5-42E8-99F5-11916B071464}" presName="childTextArrow" presStyleLbl="fgAccFollowNode1" presStyleIdx="2" presStyleCnt="4" custScaleY="214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9D8DDE-EDC9-40AF-A36C-E00A1A0F5D2C}" type="pres">
      <dgm:prSet presAssocID="{4C7A16D1-B6DC-401C-B2C8-F998050B5E52}" presName="sp" presStyleCnt="0"/>
      <dgm:spPr/>
      <dgm:t>
        <a:bodyPr/>
        <a:lstStyle/>
        <a:p>
          <a:endParaRPr lang="ru-RU"/>
        </a:p>
      </dgm:t>
    </dgm:pt>
    <dgm:pt modelId="{06016CDD-4570-41DC-A420-903B5AEF83F6}" type="pres">
      <dgm:prSet presAssocID="{5E29188A-88CF-4458-8E94-46F01C3FCDB4}" presName="arrowAndChildren" presStyleCnt="0"/>
      <dgm:spPr/>
      <dgm:t>
        <a:bodyPr/>
        <a:lstStyle/>
        <a:p>
          <a:endParaRPr lang="ru-RU"/>
        </a:p>
      </dgm:t>
    </dgm:pt>
    <dgm:pt modelId="{3BA30C02-6494-4726-979A-9C508B4EE325}" type="pres">
      <dgm:prSet presAssocID="{5E29188A-88CF-4458-8E94-46F01C3FCDB4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50D5A220-8171-4CEF-9608-EEED9BDB25A5}" type="pres">
      <dgm:prSet presAssocID="{5E29188A-88CF-4458-8E94-46F01C3FCDB4}" presName="arrow" presStyleLbl="node1" presStyleIdx="3" presStyleCnt="4" custLinFactNeighborX="4066" custLinFactNeighborY="-64205"/>
      <dgm:spPr/>
      <dgm:t>
        <a:bodyPr/>
        <a:lstStyle/>
        <a:p>
          <a:endParaRPr lang="ru-RU"/>
        </a:p>
      </dgm:t>
    </dgm:pt>
    <dgm:pt modelId="{1FD4D972-8B80-483D-ABDA-25C676BEB201}" type="pres">
      <dgm:prSet presAssocID="{5E29188A-88CF-4458-8E94-46F01C3FCDB4}" presName="descendantArrow" presStyleCnt="0"/>
      <dgm:spPr/>
      <dgm:t>
        <a:bodyPr/>
        <a:lstStyle/>
        <a:p>
          <a:endParaRPr lang="ru-RU"/>
        </a:p>
      </dgm:t>
    </dgm:pt>
    <dgm:pt modelId="{1996C622-5850-4887-8825-1AE72FBB64D3}" type="pres">
      <dgm:prSet presAssocID="{DD7D3AB5-74D5-4EAE-89D3-153B42D91709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F0DB21-EF2F-45E0-B339-B6D2FA718124}" type="presOf" srcId="{0D8DDE45-9033-4F35-99DF-2660D256DCA5}" destId="{DDB91E34-82B5-4AAB-BE45-3A44AFF55CA2}" srcOrd="0" destOrd="0" presId="urn:microsoft.com/office/officeart/2005/8/layout/process4"/>
    <dgm:cxn modelId="{A7286ABD-67D5-4C0D-8ADD-5181B050DF08}" srcId="{0D8DDE45-9033-4F35-99DF-2660D256DCA5}" destId="{CD93A328-42DB-4B0E-BE85-8710423625DE}" srcOrd="0" destOrd="0" parTransId="{C0C1B490-3C6E-4DEE-9742-D26A1B378C8C}" sibTransId="{8D638B29-7EBF-4A1A-B6F1-6451C8E536F8}"/>
    <dgm:cxn modelId="{870A4213-EA8C-4578-9C7E-B4F5E3532FC4}" srcId="{A1963EB3-C351-4299-9617-B7EAC27A90BC}" destId="{13129040-4B4C-461B-87F5-9523E1C30ECC}" srcOrd="1" destOrd="0" parTransId="{447B2E33-29BC-42B6-B7CC-22F13B7FCAA6}" sibTransId="{B2C1C47C-15A2-45D0-886E-0A84901C5FC0}"/>
    <dgm:cxn modelId="{5C87EEA7-F7CE-4E86-9EEF-0676342DDCB2}" srcId="{A1963EB3-C351-4299-9617-B7EAC27A90BC}" destId="{0D8DDE45-9033-4F35-99DF-2660D256DCA5}" srcOrd="2" destOrd="0" parTransId="{3750D79F-8F90-49BB-9308-44FD67AF372E}" sibTransId="{D6EC84C5-229B-42EB-AF18-D606EC08BCCE}"/>
    <dgm:cxn modelId="{E6AC868E-F337-437E-A9E5-69E37766D16E}" type="presOf" srcId="{340E3062-63D5-42E8-99F5-11916B071464}" destId="{C27319B8-9B56-49C2-BA50-969165071F69}" srcOrd="0" destOrd="0" presId="urn:microsoft.com/office/officeart/2005/8/layout/process4"/>
    <dgm:cxn modelId="{7510E02D-4F67-4092-9895-B0A8247CEE7A}" type="presOf" srcId="{13129040-4B4C-461B-87F5-9523E1C30ECC}" destId="{DDE07D92-F5A5-4BE5-9D5F-9490B6EA7474}" srcOrd="1" destOrd="0" presId="urn:microsoft.com/office/officeart/2005/8/layout/process4"/>
    <dgm:cxn modelId="{134144D9-6BD3-4695-9F31-802DE2F28775}" type="presOf" srcId="{DD7D3AB5-74D5-4EAE-89D3-153B42D91709}" destId="{1996C622-5850-4887-8825-1AE72FBB64D3}" srcOrd="0" destOrd="0" presId="urn:microsoft.com/office/officeart/2005/8/layout/process4"/>
    <dgm:cxn modelId="{34CE5655-0A1E-423E-B04A-4C17FD91D1D7}" type="presOf" srcId="{4AF5A9C5-C78F-4A39-A1A7-9F26FD7F0996}" destId="{57E41D8C-DF95-44A0-BD40-F92F73FEE795}" srcOrd="0" destOrd="0" presId="urn:microsoft.com/office/officeart/2005/8/layout/process4"/>
    <dgm:cxn modelId="{572849BE-105A-467A-9F50-58A9A6A18A1F}" type="presOf" srcId="{5E29188A-88CF-4458-8E94-46F01C3FCDB4}" destId="{3BA30C02-6494-4726-979A-9C508B4EE325}" srcOrd="0" destOrd="0" presId="urn:microsoft.com/office/officeart/2005/8/layout/process4"/>
    <dgm:cxn modelId="{D1DFA510-474D-425B-BFD1-76AE0508482C}" srcId="{A1963EB3-C351-4299-9617-B7EAC27A90BC}" destId="{4AF5A9C5-C78F-4A39-A1A7-9F26FD7F0996}" srcOrd="3" destOrd="0" parTransId="{49790CBE-3A8B-4E35-9C9C-17CECC8D140E}" sibTransId="{232AEE67-A9EC-405D-B813-820E6A3888A2}"/>
    <dgm:cxn modelId="{BEB93E45-6703-449A-B8BA-D63D8963EDF4}" type="presOf" srcId="{CD93A328-42DB-4B0E-BE85-8710423625DE}" destId="{2C6F0C39-5467-4039-85CB-50142CD637EB}" srcOrd="0" destOrd="0" presId="urn:microsoft.com/office/officeart/2005/8/layout/process4"/>
    <dgm:cxn modelId="{71FD4B47-1980-466A-967F-F7F6DBDE37C5}" srcId="{A1963EB3-C351-4299-9617-B7EAC27A90BC}" destId="{5E29188A-88CF-4458-8E94-46F01C3FCDB4}" srcOrd="0" destOrd="0" parTransId="{511E432A-44F5-4A4E-A16A-AB86CA8B6987}" sibTransId="{4C7A16D1-B6DC-401C-B2C8-F998050B5E52}"/>
    <dgm:cxn modelId="{B288713C-F045-4666-A48F-27C111BB3FAF}" srcId="{5E29188A-88CF-4458-8E94-46F01C3FCDB4}" destId="{DD7D3AB5-74D5-4EAE-89D3-153B42D91709}" srcOrd="0" destOrd="0" parTransId="{8648D80F-262B-44D9-AAFF-E3F08BE2408A}" sibTransId="{03694EF8-7D25-4B7E-B672-F926FF553272}"/>
    <dgm:cxn modelId="{24240997-6747-4F57-A8C3-D7F69DB384EB}" type="presOf" srcId="{A1963EB3-C351-4299-9617-B7EAC27A90BC}" destId="{D203BEF3-3BC8-48FD-AC2D-1D74FD2602C3}" srcOrd="0" destOrd="0" presId="urn:microsoft.com/office/officeart/2005/8/layout/process4"/>
    <dgm:cxn modelId="{EE6391F0-5E03-48CC-B27C-79E1BC466B16}" type="presOf" srcId="{8665AF7E-3E88-4158-A491-F5331CB8B7A6}" destId="{0E4A5178-0103-4B7B-B825-1B74F8A69737}" srcOrd="0" destOrd="0" presId="urn:microsoft.com/office/officeart/2005/8/layout/process4"/>
    <dgm:cxn modelId="{3AC29514-872A-4589-8846-C7B2C73F6896}" type="presOf" srcId="{4AF5A9C5-C78F-4A39-A1A7-9F26FD7F0996}" destId="{A0772B3A-AD42-42FE-A3DD-EA428E805E3F}" srcOrd="1" destOrd="0" presId="urn:microsoft.com/office/officeart/2005/8/layout/process4"/>
    <dgm:cxn modelId="{199431AB-41D0-46D5-8299-0E1E32C26B70}" srcId="{13129040-4B4C-461B-87F5-9523E1C30ECC}" destId="{340E3062-63D5-42E8-99F5-11916B071464}" srcOrd="0" destOrd="0" parTransId="{C8A520A3-5BA9-43B5-B366-DA8362CCF13C}" sibTransId="{3C7E7220-F6B2-43EC-8AAB-F2C95B196D03}"/>
    <dgm:cxn modelId="{D23839E6-F8C2-485E-935C-C3A0A9EE2613}" srcId="{4AF5A9C5-C78F-4A39-A1A7-9F26FD7F0996}" destId="{8665AF7E-3E88-4158-A491-F5331CB8B7A6}" srcOrd="0" destOrd="0" parTransId="{7CF7775C-2ACE-4F6E-9D20-71E51A7B1DCE}" sibTransId="{F0B43137-1387-4868-8F9B-857FB9CA5685}"/>
    <dgm:cxn modelId="{A20E5D59-E249-47D9-B479-366AA5E59564}" type="presOf" srcId="{5E29188A-88CF-4458-8E94-46F01C3FCDB4}" destId="{50D5A220-8171-4CEF-9608-EEED9BDB25A5}" srcOrd="1" destOrd="0" presId="urn:microsoft.com/office/officeart/2005/8/layout/process4"/>
    <dgm:cxn modelId="{1BFB411D-022D-427D-807D-2CC58E62F542}" type="presOf" srcId="{13129040-4B4C-461B-87F5-9523E1C30ECC}" destId="{17681759-82BA-44F7-B98F-83300A397695}" srcOrd="0" destOrd="0" presId="urn:microsoft.com/office/officeart/2005/8/layout/process4"/>
    <dgm:cxn modelId="{B75D5E76-816E-4C1D-B5D6-2ADF1CC2D911}" type="presOf" srcId="{0D8DDE45-9033-4F35-99DF-2660D256DCA5}" destId="{50582763-BA4D-47EB-8A82-95339C285E5C}" srcOrd="1" destOrd="0" presId="urn:microsoft.com/office/officeart/2005/8/layout/process4"/>
    <dgm:cxn modelId="{2D5890F5-F477-4544-847F-CC82B4AF82FE}" type="presParOf" srcId="{D203BEF3-3BC8-48FD-AC2D-1D74FD2602C3}" destId="{823DD662-F291-4B3A-8499-0C743C0C89E8}" srcOrd="0" destOrd="0" presId="urn:microsoft.com/office/officeart/2005/8/layout/process4"/>
    <dgm:cxn modelId="{8DF1E226-E9C3-4DCC-9D1C-02BD44055B38}" type="presParOf" srcId="{823DD662-F291-4B3A-8499-0C743C0C89E8}" destId="{57E41D8C-DF95-44A0-BD40-F92F73FEE795}" srcOrd="0" destOrd="0" presId="urn:microsoft.com/office/officeart/2005/8/layout/process4"/>
    <dgm:cxn modelId="{BDFB5727-FAC1-4507-8EA3-D5C3FCB3CF30}" type="presParOf" srcId="{823DD662-F291-4B3A-8499-0C743C0C89E8}" destId="{A0772B3A-AD42-42FE-A3DD-EA428E805E3F}" srcOrd="1" destOrd="0" presId="urn:microsoft.com/office/officeart/2005/8/layout/process4"/>
    <dgm:cxn modelId="{A5AC9C33-CDF6-47F8-866A-26EE1929C380}" type="presParOf" srcId="{823DD662-F291-4B3A-8499-0C743C0C89E8}" destId="{AB1E0777-992A-4676-BC03-EF17E7AB1B05}" srcOrd="2" destOrd="0" presId="urn:microsoft.com/office/officeart/2005/8/layout/process4"/>
    <dgm:cxn modelId="{82D57776-2186-4944-830A-97FF11312A3A}" type="presParOf" srcId="{AB1E0777-992A-4676-BC03-EF17E7AB1B05}" destId="{0E4A5178-0103-4B7B-B825-1B74F8A69737}" srcOrd="0" destOrd="0" presId="urn:microsoft.com/office/officeart/2005/8/layout/process4"/>
    <dgm:cxn modelId="{9BC25F71-C0B8-4B99-A2C7-5C4A6B8A7C2A}" type="presParOf" srcId="{D203BEF3-3BC8-48FD-AC2D-1D74FD2602C3}" destId="{80F73EED-96F7-43E3-A5EE-B862E0991C0C}" srcOrd="1" destOrd="0" presId="urn:microsoft.com/office/officeart/2005/8/layout/process4"/>
    <dgm:cxn modelId="{A1469E91-1BB5-4A5D-B10B-F9A942877AE8}" type="presParOf" srcId="{D203BEF3-3BC8-48FD-AC2D-1D74FD2602C3}" destId="{7A3B03DE-E1D1-4658-BF37-9C461DD9E941}" srcOrd="2" destOrd="0" presId="urn:microsoft.com/office/officeart/2005/8/layout/process4"/>
    <dgm:cxn modelId="{2831C72C-DFBD-4564-82C5-73F5558EE236}" type="presParOf" srcId="{7A3B03DE-E1D1-4658-BF37-9C461DD9E941}" destId="{DDB91E34-82B5-4AAB-BE45-3A44AFF55CA2}" srcOrd="0" destOrd="0" presId="urn:microsoft.com/office/officeart/2005/8/layout/process4"/>
    <dgm:cxn modelId="{D581EBD9-3E74-4C10-B9D8-B4880AF73F29}" type="presParOf" srcId="{7A3B03DE-E1D1-4658-BF37-9C461DD9E941}" destId="{50582763-BA4D-47EB-8A82-95339C285E5C}" srcOrd="1" destOrd="0" presId="urn:microsoft.com/office/officeart/2005/8/layout/process4"/>
    <dgm:cxn modelId="{EB7A493B-E147-4E0D-86DF-A1F27B879C93}" type="presParOf" srcId="{7A3B03DE-E1D1-4658-BF37-9C461DD9E941}" destId="{04BF6575-44D7-4D52-8778-7B2338503F29}" srcOrd="2" destOrd="0" presId="urn:microsoft.com/office/officeart/2005/8/layout/process4"/>
    <dgm:cxn modelId="{80886C07-D86D-4861-9B0C-728DAB4B1768}" type="presParOf" srcId="{04BF6575-44D7-4D52-8778-7B2338503F29}" destId="{2C6F0C39-5467-4039-85CB-50142CD637EB}" srcOrd="0" destOrd="0" presId="urn:microsoft.com/office/officeart/2005/8/layout/process4"/>
    <dgm:cxn modelId="{EC1C4405-1B3F-4C40-B98D-D9A1D4C42B13}" type="presParOf" srcId="{D203BEF3-3BC8-48FD-AC2D-1D74FD2602C3}" destId="{A71A0154-D61F-442B-BA25-859A2ED5E9A4}" srcOrd="3" destOrd="0" presId="urn:microsoft.com/office/officeart/2005/8/layout/process4"/>
    <dgm:cxn modelId="{1EAF6766-3CB7-41D8-8FE7-ECDA338EC318}" type="presParOf" srcId="{D203BEF3-3BC8-48FD-AC2D-1D74FD2602C3}" destId="{3F454162-7762-4037-BE7A-E268639A93D0}" srcOrd="4" destOrd="0" presId="urn:microsoft.com/office/officeart/2005/8/layout/process4"/>
    <dgm:cxn modelId="{6B14A188-4715-451F-9C76-CABA86BDB5B2}" type="presParOf" srcId="{3F454162-7762-4037-BE7A-E268639A93D0}" destId="{17681759-82BA-44F7-B98F-83300A397695}" srcOrd="0" destOrd="0" presId="urn:microsoft.com/office/officeart/2005/8/layout/process4"/>
    <dgm:cxn modelId="{EA4A9EAA-393F-4A71-9B0A-7984A6BF8EE6}" type="presParOf" srcId="{3F454162-7762-4037-BE7A-E268639A93D0}" destId="{DDE07D92-F5A5-4BE5-9D5F-9490B6EA7474}" srcOrd="1" destOrd="0" presId="urn:microsoft.com/office/officeart/2005/8/layout/process4"/>
    <dgm:cxn modelId="{C4A7FC8D-429B-4BA0-9744-CE5605DACBF3}" type="presParOf" srcId="{3F454162-7762-4037-BE7A-E268639A93D0}" destId="{B6C74643-A1EA-41AE-A3A5-8810F84DABB7}" srcOrd="2" destOrd="0" presId="urn:microsoft.com/office/officeart/2005/8/layout/process4"/>
    <dgm:cxn modelId="{797AC48C-2C1E-4482-8136-8B3A5706B088}" type="presParOf" srcId="{B6C74643-A1EA-41AE-A3A5-8810F84DABB7}" destId="{C27319B8-9B56-49C2-BA50-969165071F69}" srcOrd="0" destOrd="0" presId="urn:microsoft.com/office/officeart/2005/8/layout/process4"/>
    <dgm:cxn modelId="{4589E8A7-06E3-4F1F-B343-2F571DDCE15F}" type="presParOf" srcId="{D203BEF3-3BC8-48FD-AC2D-1D74FD2602C3}" destId="{D39D8DDE-EDC9-40AF-A36C-E00A1A0F5D2C}" srcOrd="5" destOrd="0" presId="urn:microsoft.com/office/officeart/2005/8/layout/process4"/>
    <dgm:cxn modelId="{10EB2E56-9740-4735-A45A-012B60E5A7EE}" type="presParOf" srcId="{D203BEF3-3BC8-48FD-AC2D-1D74FD2602C3}" destId="{06016CDD-4570-41DC-A420-903B5AEF83F6}" srcOrd="6" destOrd="0" presId="urn:microsoft.com/office/officeart/2005/8/layout/process4"/>
    <dgm:cxn modelId="{59CBCD4B-A0A1-43E4-8624-AE088A3B6DCA}" type="presParOf" srcId="{06016CDD-4570-41DC-A420-903B5AEF83F6}" destId="{3BA30C02-6494-4726-979A-9C508B4EE325}" srcOrd="0" destOrd="0" presId="urn:microsoft.com/office/officeart/2005/8/layout/process4"/>
    <dgm:cxn modelId="{DF3D2CC7-041D-47D0-A80F-4EB31B6ECFEB}" type="presParOf" srcId="{06016CDD-4570-41DC-A420-903B5AEF83F6}" destId="{50D5A220-8171-4CEF-9608-EEED9BDB25A5}" srcOrd="1" destOrd="0" presId="urn:microsoft.com/office/officeart/2005/8/layout/process4"/>
    <dgm:cxn modelId="{0AD3F5D5-B297-4677-8FC8-97AB40C64FE2}" type="presParOf" srcId="{06016CDD-4570-41DC-A420-903B5AEF83F6}" destId="{1FD4D972-8B80-483D-ABDA-25C676BEB201}" srcOrd="2" destOrd="0" presId="urn:microsoft.com/office/officeart/2005/8/layout/process4"/>
    <dgm:cxn modelId="{61BE7E37-F546-4BB4-8CDC-9865BF8465EB}" type="presParOf" srcId="{1FD4D972-8B80-483D-ABDA-25C676BEB201}" destId="{1996C622-5850-4887-8825-1AE72FBB64D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72B3A-AD42-42FE-A3DD-EA428E805E3F}">
      <dsp:nvSpPr>
        <dsp:cNvPr id="0" name=""/>
        <dsp:cNvSpPr/>
      </dsp:nvSpPr>
      <dsp:spPr>
        <a:xfrm>
          <a:off x="0" y="5001481"/>
          <a:ext cx="9265921" cy="1009858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0" kern="1200" cap="sm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rPr>
            <a:t>Шаг 4. Завершение реализации ИОМ: </a:t>
          </a:r>
          <a:endParaRPr lang="ru-RU" sz="1900" b="1" i="0" kern="1200" cap="small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001481"/>
        <a:ext cx="9265921" cy="545323"/>
      </dsp:txXfrm>
    </dsp:sp>
    <dsp:sp modelId="{0E4A5178-0103-4B7B-B825-1B74F8A69737}">
      <dsp:nvSpPr>
        <dsp:cNvPr id="0" name=""/>
        <dsp:cNvSpPr/>
      </dsp:nvSpPr>
      <dsp:spPr>
        <a:xfrm>
          <a:off x="0" y="5526607"/>
          <a:ext cx="9265921" cy="46453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rPr>
            <a:t>проводим отчетное мероприятие, заполняем  конструктор ИОМ</a:t>
          </a:r>
          <a:endParaRPr lang="ru-RU" sz="2000" b="1" kern="1200" dirty="0">
            <a:solidFill>
              <a:schemeClr val="tx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526607"/>
        <a:ext cx="9265921" cy="464534"/>
      </dsp:txXfrm>
    </dsp:sp>
    <dsp:sp modelId="{50582763-BA4D-47EB-8A82-95339C285E5C}">
      <dsp:nvSpPr>
        <dsp:cNvPr id="0" name=""/>
        <dsp:cNvSpPr/>
      </dsp:nvSpPr>
      <dsp:spPr>
        <a:xfrm rot="10800000">
          <a:off x="0" y="3463466"/>
          <a:ext cx="9265921" cy="1553162"/>
        </a:xfrm>
        <a:prstGeom prst="upArrowCallout">
          <a:avLst/>
        </a:prstGeom>
        <a:solidFill>
          <a:schemeClr val="accent3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0" kern="1200" cap="sm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rPr>
            <a:t>Шаг 3. Повторная диагностика: </a:t>
          </a:r>
          <a:endParaRPr lang="ru-RU" sz="1900" b="1" i="0" kern="1200" cap="small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3463466"/>
        <a:ext cx="9265921" cy="545159"/>
      </dsp:txXfrm>
    </dsp:sp>
    <dsp:sp modelId="{2C6F0C39-5467-4039-85CB-50142CD637EB}">
      <dsp:nvSpPr>
        <dsp:cNvPr id="0" name=""/>
        <dsp:cNvSpPr/>
      </dsp:nvSpPr>
      <dsp:spPr>
        <a:xfrm>
          <a:off x="0" y="4008626"/>
          <a:ext cx="9265921" cy="464395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-13333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rPr>
            <a:t>определяем динамику - ожидаем повышения уровня дефицитарных  компетенций, отсутствия понижения высокого уровня</a:t>
          </a:r>
          <a:endParaRPr lang="ru-RU" sz="2000" b="1" kern="1200" dirty="0">
            <a:solidFill>
              <a:schemeClr val="tx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4008626"/>
        <a:ext cx="9265921" cy="464395"/>
      </dsp:txXfrm>
    </dsp:sp>
    <dsp:sp modelId="{DDE07D92-F5A5-4BE5-9D5F-9490B6EA7474}">
      <dsp:nvSpPr>
        <dsp:cNvPr id="0" name=""/>
        <dsp:cNvSpPr/>
      </dsp:nvSpPr>
      <dsp:spPr>
        <a:xfrm rot="10800000">
          <a:off x="0" y="1538854"/>
          <a:ext cx="9265921" cy="1939759"/>
        </a:xfrm>
        <a:prstGeom prst="upArrowCallout">
          <a:avLst/>
        </a:prstGeom>
        <a:solidFill>
          <a:schemeClr val="accent3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0" kern="1200" cap="sm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rPr>
            <a:t>Шаг 2. Планирование и реализация ИОМ: </a:t>
          </a:r>
          <a:endParaRPr lang="ru-RU" sz="1900" b="1" i="0" kern="1200" cap="small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1538854"/>
        <a:ext cx="9265921" cy="680855"/>
      </dsp:txXfrm>
    </dsp:sp>
    <dsp:sp modelId="{C27319B8-9B56-49C2-BA50-969165071F69}">
      <dsp:nvSpPr>
        <dsp:cNvPr id="0" name=""/>
        <dsp:cNvSpPr/>
      </dsp:nvSpPr>
      <dsp:spPr>
        <a:xfrm>
          <a:off x="0" y="2012594"/>
          <a:ext cx="9265921" cy="993834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-26667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rPr>
            <a:t>в период от 6 до 12 месяцев участвуем в образовательных мероприятиях для устранения дефицитов, составляем портфолио</a:t>
          </a:r>
        </a:p>
      </dsp:txBody>
      <dsp:txXfrm>
        <a:off x="0" y="2012594"/>
        <a:ext cx="9265921" cy="993834"/>
      </dsp:txXfrm>
    </dsp:sp>
    <dsp:sp modelId="{50D5A220-8171-4CEF-9608-EEED9BDB25A5}">
      <dsp:nvSpPr>
        <dsp:cNvPr id="0" name=""/>
        <dsp:cNvSpPr/>
      </dsp:nvSpPr>
      <dsp:spPr>
        <a:xfrm rot="10800000">
          <a:off x="0" y="0"/>
          <a:ext cx="9265921" cy="1553162"/>
        </a:xfrm>
        <a:prstGeom prst="upArrowCallou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0" kern="1200" cap="small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rPr>
            <a:t>Шаг 1. Первичная диагностика уровня  развития компетенций: </a:t>
          </a:r>
          <a:endParaRPr lang="ru-RU" sz="1900" b="1" i="0" kern="1200" cap="small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0"/>
        <a:ext cx="9265921" cy="545159"/>
      </dsp:txXfrm>
    </dsp:sp>
    <dsp:sp modelId="{1996C622-5850-4887-8825-1AE72FBB64D3}">
      <dsp:nvSpPr>
        <dsp:cNvPr id="0" name=""/>
        <dsp:cNvSpPr/>
      </dsp:nvSpPr>
      <dsp:spPr>
        <a:xfrm>
          <a:off x="0" y="546000"/>
          <a:ext cx="9265921" cy="464395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-4000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rPr>
            <a:t>выявляем свои профессиональные дефициты </a:t>
          </a:r>
          <a:endParaRPr lang="ru-RU" sz="2000" b="1" kern="1200" dirty="0">
            <a:solidFill>
              <a:schemeClr val="tx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6000"/>
        <a:ext cx="9265921" cy="464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pPr rtl="0"/>
            <a:fld id="{C3E07F52-8019-43F2-A40B-9163B7F8481B}" type="datetime1">
              <a:rPr lang="ru-RU" smtClean="0"/>
              <a:pPr rtl="0"/>
              <a:t>01.09.2025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BBEB6193-5AA7-489B-8575-00593FC261DE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ru-RU" sz="1200"/>
            </a:lvl1pPr>
          </a:lstStyle>
          <a:p>
            <a:pPr rtl="0"/>
            <a:fld id="{9763871E-94FA-4C4B-9345-DC1CED230E63}" type="datetime1">
              <a:rPr lang="ru-RU" smtClean="0"/>
              <a:pPr rtl="0"/>
              <a:t>01.09.2025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ru-RU"/>
            </a:def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ru-RU" sz="1200"/>
            </a:lvl1pPr>
          </a:lstStyle>
          <a:p>
            <a:pPr rtl="0"/>
            <a:fld id="{10895658-EA1F-4910-80AB-4DA76E16747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165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ru-RU" smtClean="0"/>
              <a:pPr rtl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1870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0895658-EA1F-4910-80AB-4DA76E167475}" type="slidenum">
              <a:rPr lang="ru-RU" smtClean="0"/>
              <a:pPr rtl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1662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ru-RU" smtClean="0"/>
              <a:pPr rtl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075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ru-RU" smtClean="0"/>
              <a:pPr rtl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664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0895658-EA1F-4910-80AB-4DA76E167475}" type="slidenum">
              <a:rPr lang="ru-RU" smtClean="0"/>
              <a:pPr rtl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426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10895658-EA1F-4910-80AB-4DA76E167475}" type="slidenum">
              <a:rPr lang="ru-RU" smtClean="0"/>
              <a:pPr rtl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5996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0.svg"/><Relationship Id="rId4" Type="http://schemas.openxmlformats.org/officeDocument/2006/relationships/image" Target="../media/image1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13.png"/><Relationship Id="rId4" Type="http://schemas.openxmlformats.org/officeDocument/2006/relationships/image" Target="../media/image22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15.svg"/><Relationship Id="rId4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13.png"/><Relationship Id="rId4" Type="http://schemas.openxmlformats.org/officeDocument/2006/relationships/image" Target="../media/image22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5.png"/><Relationship Id="rId4" Type="http://schemas.openxmlformats.org/officeDocument/2006/relationships/image" Target="../media/image7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13.sv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13.sv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5.png"/><Relationship Id="rId4" Type="http://schemas.openxmlformats.org/officeDocument/2006/relationships/image" Target="../media/image1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1.svg"/><Relationship Id="rId7" Type="http://schemas.openxmlformats.org/officeDocument/2006/relationships/image" Target="../media/image4.svg"/><Relationship Id="rId12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11" Type="http://schemas.openxmlformats.org/officeDocument/2006/relationships/image" Target="../media/image2.svg"/><Relationship Id="rId5" Type="http://schemas.openxmlformats.org/officeDocument/2006/relationships/image" Target="../media/image13.svg"/><Relationship Id="rId10" Type="http://schemas.openxmlformats.org/officeDocument/2006/relationships/image" Target="../media/image1.png"/><Relationship Id="rId4" Type="http://schemas.openxmlformats.org/officeDocument/2006/relationships/image" Target="../media/image7.png"/><Relationship Id="rId9" Type="http://schemas.openxmlformats.org/officeDocument/2006/relationships/image" Target="../media/image1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sv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Прямоугольник 343">
            <a:extLst>
              <a:ext uri="{FF2B5EF4-FFF2-40B4-BE49-F238E27FC236}">
                <a16:creationId xmlns:a16="http://schemas.microsoft.com/office/drawing/2014/main" id="{0685D98A-CA5A-4C48-9AEB-4C1A201237A1}"/>
              </a:ext>
            </a:extLst>
          </p:cNvPr>
          <p:cNvSpPr/>
          <p:nvPr userDrawn="1"/>
        </p:nvSpPr>
        <p:spPr>
          <a:xfrm>
            <a:off x="2021206" y="4828032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84664" y="1122363"/>
            <a:ext cx="5486400" cy="2387600"/>
          </a:xfrm>
        </p:spPr>
        <p:txBody>
          <a:bodyPr rtlCol="0" anchor="b"/>
          <a:lstStyle>
            <a:lvl1pPr algn="l">
              <a:defRPr lang="ru-RU" sz="60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 rtlCol="0"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lang="ru-RU" sz="1800">
                <a:solidFill>
                  <a:schemeClr val="tx2"/>
                </a:solidFill>
              </a:defRPr>
            </a:lvl1pPr>
            <a:lvl2pPr marL="457200" indent="0" algn="ctr">
              <a:buNone/>
              <a:defRPr lang="ru-RU" sz="2000"/>
            </a:lvl2pPr>
            <a:lvl3pPr marL="914400" indent="0" algn="ctr">
              <a:buNone/>
              <a:defRPr lang="ru-RU" sz="1800"/>
            </a:lvl3pPr>
            <a:lvl4pPr marL="1371600" indent="0" algn="ctr">
              <a:buNone/>
              <a:defRPr lang="ru-RU" sz="1600"/>
            </a:lvl4pPr>
            <a:lvl5pPr marL="1828800" indent="0" algn="ctr">
              <a:buNone/>
              <a:defRPr lang="ru-RU" sz="1600"/>
            </a:lvl5pPr>
            <a:lvl6pPr marL="2286000" indent="0" algn="ctr">
              <a:buNone/>
              <a:defRPr lang="ru-RU" sz="1600"/>
            </a:lvl6pPr>
            <a:lvl7pPr marL="2743200" indent="0" algn="ctr">
              <a:buNone/>
              <a:defRPr lang="ru-RU" sz="1600"/>
            </a:lvl7pPr>
            <a:lvl8pPr marL="3200400" indent="0" algn="ctr">
              <a:buNone/>
              <a:defRPr lang="ru-RU" sz="1600"/>
            </a:lvl8pPr>
            <a:lvl9pPr marL="3657600" indent="0" algn="ctr">
              <a:buNone/>
              <a:defRPr lang="ru-RU" sz="1600"/>
            </a:lvl9pPr>
          </a:lstStyle>
          <a:p>
            <a:pPr rtl="0"/>
            <a:r>
              <a:rPr lang="ru-RU"/>
              <a:t>Образец подзаголовка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508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1F97041-3EE3-4F17-990B-3AC264934EF0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2457970" y="1686431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502070B-3F7D-436A-849C-FB64175E8B45}"/>
              </a:ext>
            </a:extLst>
          </p:cNvPr>
          <p:cNvSpPr/>
          <p:nvPr userDrawn="1"/>
        </p:nvSpPr>
        <p:spPr>
          <a:xfrm>
            <a:off x="0" y="6108192"/>
            <a:ext cx="2029968" cy="7498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7" name="Прямоугольник 9">
            <a:extLst>
              <a:ext uri="{FF2B5EF4-FFF2-40B4-BE49-F238E27FC236}">
                <a16:creationId xmlns:a16="http://schemas.microsoft.com/office/drawing/2014/main" id="{675AAC8A-F8AB-44A3-9748-96464E9E0B6B}"/>
              </a:ext>
            </a:extLst>
          </p:cNvPr>
          <p:cNvSpPr/>
          <p:nvPr userDrawn="1"/>
        </p:nvSpPr>
        <p:spPr>
          <a:xfrm>
            <a:off x="4054172" y="4069080"/>
            <a:ext cx="2788920" cy="2788920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grpSp>
        <p:nvGrpSpPr>
          <p:cNvPr id="116" name="Группа 115">
            <a:extLst>
              <a:ext uri="{FF2B5EF4-FFF2-40B4-BE49-F238E27FC236}">
                <a16:creationId xmlns:a16="http://schemas.microsoft.com/office/drawing/2014/main" id="{AC3F6810-4D95-4C6E-A30A-459BAD7510FE}"/>
              </a:ext>
            </a:extLst>
          </p:cNvPr>
          <p:cNvGrpSpPr/>
          <p:nvPr userDrawn="1"/>
        </p:nvGrpSpPr>
        <p:grpSpPr>
          <a:xfrm>
            <a:off x="23853" y="2101527"/>
            <a:ext cx="1920240" cy="1920240"/>
            <a:chOff x="5361924" y="7472790"/>
            <a:chExt cx="1828800" cy="1828800"/>
          </a:xfrm>
        </p:grpSpPr>
        <p:grpSp>
          <p:nvGrpSpPr>
            <p:cNvPr id="115" name="Группа 114">
              <a:extLst>
                <a:ext uri="{FF2B5EF4-FFF2-40B4-BE49-F238E27FC236}">
                  <a16:creationId xmlns:a16="http://schemas.microsoft.com/office/drawing/2014/main" id="{81973B3A-7185-45FB-A2E6-A7BDE6414DF3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99" name="Группа 98">
                <a:extLst>
                  <a:ext uri="{FF2B5EF4-FFF2-40B4-BE49-F238E27FC236}">
                    <a16:creationId xmlns:a16="http://schemas.microsoft.com/office/drawing/2014/main" id="{DACFFF66-0600-406E-AF42-9FD8E8EDB397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96" name="Группа 95">
                  <a:extLst>
                    <a:ext uri="{FF2B5EF4-FFF2-40B4-BE49-F238E27FC236}">
                      <a16:creationId xmlns:a16="http://schemas.microsoft.com/office/drawing/2014/main" id="{9411687D-2631-487B-AEAB-39750C9E52B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0" name="Группа 89">
                    <a:extLst>
                      <a:ext uri="{FF2B5EF4-FFF2-40B4-BE49-F238E27FC236}">
                        <a16:creationId xmlns:a16="http://schemas.microsoft.com/office/drawing/2014/main" id="{4BDDEAF6-0726-4BF4-96D7-EBA489ABF3E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89" name="Группа 88">
                      <a:extLst>
                        <a:ext uri="{FF2B5EF4-FFF2-40B4-BE49-F238E27FC236}">
                          <a16:creationId xmlns:a16="http://schemas.microsoft.com/office/drawing/2014/main" id="{F80BBFBA-D0FB-4E20-8981-F569A2A0B678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6" name="Группа 85">
                        <a:extLst>
                          <a:ext uri="{FF2B5EF4-FFF2-40B4-BE49-F238E27FC236}">
                            <a16:creationId xmlns:a16="http://schemas.microsoft.com/office/drawing/2014/main" id="{6B3BCF7C-4204-4B1A-8371-96E859FC8425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3" name="Группа 82">
                          <a:extLst>
                            <a:ext uri="{FF2B5EF4-FFF2-40B4-BE49-F238E27FC236}">
                              <a16:creationId xmlns:a16="http://schemas.microsoft.com/office/drawing/2014/main" id="{31CF95CD-48BB-4659-870A-21584266D83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78" name="Овал 77">
                            <a:extLst>
                              <a:ext uri="{FF2B5EF4-FFF2-40B4-BE49-F238E27FC236}">
                                <a16:creationId xmlns:a16="http://schemas.microsoft.com/office/drawing/2014/main" id="{871E1954-F3FD-427D-8FFA-F2883967354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ru-RU"/>
                            </a:defPPr>
                          </a:lstStyle>
                          <a:p>
                            <a:pPr algn="ctr" rtl="0"/>
                            <a:r>
                              <a:rPr lang="ru-RU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80" name="Овал 79">
                            <a:extLst>
                              <a:ext uri="{FF2B5EF4-FFF2-40B4-BE49-F238E27FC236}">
                                <a16:creationId xmlns:a16="http://schemas.microsoft.com/office/drawing/2014/main" id="{B655BD1D-8AE2-43E7-B1D4-17923D0E017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ru-RU"/>
                            </a:defPPr>
                          </a:lstStyle>
                          <a:p>
                            <a:pPr algn="ctr" rtl="0"/>
                            <a:r>
                              <a:rPr lang="ru-RU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2" name="Овал 81">
                          <a:extLst>
                            <a:ext uri="{FF2B5EF4-FFF2-40B4-BE49-F238E27FC236}">
                              <a16:creationId xmlns:a16="http://schemas.microsoft.com/office/drawing/2014/main" id="{9F92C461-5E10-49F3-B4F0-F320512C075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ru-RU"/>
                          </a:defPPr>
                        </a:lstStyle>
                        <a:p>
                          <a:pPr algn="ctr" rtl="0"/>
                          <a:r>
                            <a:rPr lang="ru-RU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5" name="Овал 84">
                        <a:extLst>
                          <a:ext uri="{FF2B5EF4-FFF2-40B4-BE49-F238E27FC236}">
                            <a16:creationId xmlns:a16="http://schemas.microsoft.com/office/drawing/2014/main" id="{A6D57951-375C-41E9-BF45-DFC40F8E0A1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ru-RU"/>
                        </a:defPPr>
                      </a:lstStyle>
                      <a:p>
                        <a:pPr algn="ctr" rtl="0"/>
                        <a:r>
                          <a:rPr lang="ru-RU"/>
                          <a:t> </a:t>
                        </a:r>
                      </a:p>
                    </p:txBody>
                  </p:sp>
                </p:grpSp>
                <p:sp>
                  <p:nvSpPr>
                    <p:cNvPr id="88" name="Овал 87">
                      <a:extLst>
                        <a:ext uri="{FF2B5EF4-FFF2-40B4-BE49-F238E27FC236}">
                          <a16:creationId xmlns:a16="http://schemas.microsoft.com/office/drawing/2014/main" id="{E4A4216D-DF9B-4DD9-989C-1F4040F3F4F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/>
                        <a:t> </a:t>
                      </a:r>
                    </a:p>
                  </p:txBody>
                </p:sp>
              </p:grpSp>
              <p:sp>
                <p:nvSpPr>
                  <p:cNvPr id="92" name="Овал 91">
                    <a:extLst>
                      <a:ext uri="{FF2B5EF4-FFF2-40B4-BE49-F238E27FC236}">
                        <a16:creationId xmlns:a16="http://schemas.microsoft.com/office/drawing/2014/main" id="{3DCCC81D-9EE7-47A8-8A4C-74B5E047A3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</a:lstStyle>
                  <a:p>
                    <a:pPr algn="ctr" rtl="0"/>
                    <a:r>
                      <a:rPr lang="ru-RU"/>
                      <a:t> </a:t>
                    </a:r>
                  </a:p>
                </p:txBody>
              </p:sp>
            </p:grpSp>
            <p:sp>
              <p:nvSpPr>
                <p:cNvPr id="95" name="Овал 94">
                  <a:extLst>
                    <a:ext uri="{FF2B5EF4-FFF2-40B4-BE49-F238E27FC236}">
                      <a16:creationId xmlns:a16="http://schemas.microsoft.com/office/drawing/2014/main" id="{9985F9FD-CFFB-417E-A560-28BD7BC7EE86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ru-RU"/>
                  </a:defPPr>
                </a:lstStyle>
                <a:p>
                  <a:pPr algn="ctr" rtl="0"/>
                  <a:r>
                    <a:rPr lang="ru-RU"/>
                    <a:t> </a:t>
                  </a:r>
                </a:p>
              </p:txBody>
            </p:sp>
          </p:grpSp>
          <p:sp>
            <p:nvSpPr>
              <p:cNvPr id="98" name="Овал 97">
                <a:extLst>
                  <a:ext uri="{FF2B5EF4-FFF2-40B4-BE49-F238E27FC236}">
                    <a16:creationId xmlns:a16="http://schemas.microsoft.com/office/drawing/2014/main" id="{9A923F7B-7D75-4E04-AE62-D5B99F6457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102" name="Овал 101">
                <a:extLst>
                  <a:ext uri="{FF2B5EF4-FFF2-40B4-BE49-F238E27FC236}">
                    <a16:creationId xmlns:a16="http://schemas.microsoft.com/office/drawing/2014/main" id="{F0239D2C-73EF-42E3-B73F-E69B7C27F65B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105" name="Овал 104">
                <a:extLst>
                  <a:ext uri="{FF2B5EF4-FFF2-40B4-BE49-F238E27FC236}">
                    <a16:creationId xmlns:a16="http://schemas.microsoft.com/office/drawing/2014/main" id="{59BA1C3D-ADED-4596-8A9D-3DEC7E848945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108" name="Овал 107">
                <a:extLst>
                  <a:ext uri="{FF2B5EF4-FFF2-40B4-BE49-F238E27FC236}">
                    <a16:creationId xmlns:a16="http://schemas.microsoft.com/office/drawing/2014/main" id="{015F2BFA-6803-42A0-A870-794B120EF574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110" name="Овал 109">
                <a:extLst>
                  <a:ext uri="{FF2B5EF4-FFF2-40B4-BE49-F238E27FC236}">
                    <a16:creationId xmlns:a16="http://schemas.microsoft.com/office/drawing/2014/main" id="{E09A173D-9FE5-446C-B59E-5D7C0A00BF6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</p:grpSp>
        <p:sp>
          <p:nvSpPr>
            <p:cNvPr id="113" name="Овал 112">
              <a:extLst>
                <a:ext uri="{FF2B5EF4-FFF2-40B4-BE49-F238E27FC236}">
                  <a16:creationId xmlns:a16="http://schemas.microsoft.com/office/drawing/2014/main" id="{974C3792-995F-4717-8C8B-089BBA7DE9C7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r>
                <a:rPr lang="ru-RU"/>
                <a:t> </a:t>
              </a:r>
            </a:p>
          </p:txBody>
        </p:sp>
      </p:grpSp>
      <p:sp>
        <p:nvSpPr>
          <p:cNvPr id="23" name="Полилиния: фигура 22">
            <a:extLst>
              <a:ext uri="{FF2B5EF4-FFF2-40B4-BE49-F238E27FC236}">
                <a16:creationId xmlns:a16="http://schemas.microsoft.com/office/drawing/2014/main" id="{C8FD950B-0E2B-4905-8DE9-195E24B2ABE7}"/>
              </a:ext>
            </a:extLst>
          </p:cNvPr>
          <p:cNvSpPr/>
          <p:nvPr userDrawn="1"/>
        </p:nvSpPr>
        <p:spPr>
          <a:xfrm rot="10800000">
            <a:off x="1013527" y="2043171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68" name="Прямоугольник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 rot="5400000">
            <a:off x="2028432" y="4821048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75" name="Овал 174">
            <a:extLst>
              <a:ext uri="{FF2B5EF4-FFF2-40B4-BE49-F238E27FC236}">
                <a16:creationId xmlns:a16="http://schemas.microsoft.com/office/drawing/2014/main" id="{273C520A-0126-47DA-A75B-1A38883907A2}"/>
              </a:ext>
            </a:extLst>
          </p:cNvPr>
          <p:cNvSpPr/>
          <p:nvPr userDrawn="1"/>
        </p:nvSpPr>
        <p:spPr>
          <a:xfrm>
            <a:off x="861942" y="88811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291" name="Прямоугольник 290">
            <a:extLst>
              <a:ext uri="{FF2B5EF4-FFF2-40B4-BE49-F238E27FC236}">
                <a16:creationId xmlns:a16="http://schemas.microsoft.com/office/drawing/2014/main" id="{AB12487D-8BC9-4BEB-B6A7-B9DD702B2BD3}"/>
              </a:ext>
            </a:extLst>
          </p:cNvPr>
          <p:cNvSpPr/>
          <p:nvPr userDrawn="1"/>
        </p:nvSpPr>
        <p:spPr>
          <a:xfrm>
            <a:off x="0" y="4082178"/>
            <a:ext cx="2029968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pic>
        <p:nvPicPr>
          <p:cNvPr id="297" name="Графический объект 296">
            <a:extLst>
              <a:ext uri="{FF2B5EF4-FFF2-40B4-BE49-F238E27FC236}">
                <a16:creationId xmlns:a16="http://schemas.microsoft.com/office/drawing/2014/main" id="{AEE6DE36-A3C9-4D40-B471-F49B6A875D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2029016" y="2051944"/>
            <a:ext cx="2029968" cy="2029968"/>
          </a:xfrm>
          <a:prstGeom prst="rect">
            <a:avLst/>
          </a:prstGeom>
        </p:spPr>
      </p:pic>
      <p:pic>
        <p:nvPicPr>
          <p:cNvPr id="299" name="Графический объект 298">
            <a:extLst>
              <a:ext uri="{FF2B5EF4-FFF2-40B4-BE49-F238E27FC236}">
                <a16:creationId xmlns:a16="http://schemas.microsoft.com/office/drawing/2014/main" id="{99FF86FA-8891-4235-B88B-CFCA3B57E5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4078224"/>
            <a:ext cx="2029968" cy="2029968"/>
          </a:xfrm>
          <a:prstGeom prst="rect">
            <a:avLst/>
          </a:prstGeom>
        </p:spPr>
      </p:pic>
      <p:cxnSp>
        <p:nvCxnSpPr>
          <p:cNvPr id="170" name="Прямая соединительная линия 169">
            <a:extLst>
              <a:ext uri="{FF2B5EF4-FFF2-40B4-BE49-F238E27FC236}">
                <a16:creationId xmlns:a16="http://schemas.microsoft.com/office/drawing/2014/main" id="{7ADD6DC9-9036-47C7-AAE5-8AF23CE0C81D}"/>
              </a:ext>
            </a:extLst>
          </p:cNvPr>
          <p:cNvCxnSpPr>
            <a:cxnSpLocks/>
          </p:cNvCxnSpPr>
          <p:nvPr userDrawn="1"/>
        </p:nvCxnSpPr>
        <p:spPr>
          <a:xfrm>
            <a:off x="974376" y="989441"/>
            <a:ext cx="5867327" cy="586720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Дата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08027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20ГГ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transition spd="med">
    <p:fade/>
  </p:transition>
  <p:extLst mod="1"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ыночное 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10182226" cy="1325880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E2785225-FC1B-45E9-82D0-A13EF8F061A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80744" y="2203704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ru-RU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ru-RU" sz="1000"/>
            </a:lvl2pPr>
            <a:lvl3pPr>
              <a:defRPr lang="ru-RU" sz="1000"/>
            </a:lvl3pPr>
            <a:lvl4pPr>
              <a:defRPr lang="ru-RU" sz="1000"/>
            </a:lvl4pPr>
            <a:lvl5pPr>
              <a:defRPr lang="ru-RU" sz="1000"/>
            </a:lvl5pPr>
          </a:lstStyle>
          <a:p>
            <a:pPr lvl="0" rtl="0"/>
            <a:r>
              <a:rPr lang="ru-RU"/>
              <a:t>Добавить текст</a:t>
            </a:r>
          </a:p>
        </p:txBody>
      </p:sp>
      <p:sp>
        <p:nvSpPr>
          <p:cNvPr id="30" name="Текст 8">
            <a:extLst>
              <a:ext uri="{FF2B5EF4-FFF2-40B4-BE49-F238E27FC236}">
                <a16:creationId xmlns:a16="http://schemas.microsoft.com/office/drawing/2014/main" id="{70F3FFA0-BD69-4D83-ABB7-496D4AF91AD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25880" y="3465576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ru-RU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ru-RU" sz="1000"/>
            </a:lvl2pPr>
            <a:lvl3pPr>
              <a:defRPr lang="ru-RU" sz="1000"/>
            </a:lvl3pPr>
            <a:lvl4pPr>
              <a:defRPr lang="ru-RU" sz="1000"/>
            </a:lvl4pPr>
            <a:lvl5pPr>
              <a:defRPr lang="ru-RU" sz="1000"/>
            </a:lvl5pPr>
          </a:lstStyle>
          <a:p>
            <a:pPr lvl="0" rtl="0"/>
            <a:r>
              <a:rPr lang="ru-RU"/>
              <a:t>Добавить текст</a:t>
            </a:r>
          </a:p>
        </p:txBody>
      </p:sp>
      <p:sp>
        <p:nvSpPr>
          <p:cNvPr id="32" name="Текст 8">
            <a:extLst>
              <a:ext uri="{FF2B5EF4-FFF2-40B4-BE49-F238E27FC236}">
                <a16:creationId xmlns:a16="http://schemas.microsoft.com/office/drawing/2014/main" id="{49AF8CA2-03BC-4B43-978A-2B68EABFDC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5880" y="4745736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ru-RU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ru-RU" sz="1000"/>
            </a:lvl2pPr>
            <a:lvl3pPr>
              <a:defRPr lang="ru-RU" sz="1000"/>
            </a:lvl3pPr>
            <a:lvl4pPr>
              <a:defRPr lang="ru-RU" sz="1000"/>
            </a:lvl4pPr>
            <a:lvl5pPr>
              <a:defRPr lang="ru-RU" sz="1000"/>
            </a:lvl5pPr>
          </a:lstStyle>
          <a:p>
            <a:pPr lvl="0" rtl="0"/>
            <a:r>
              <a:rPr lang="ru-RU"/>
              <a:t>Добавить текст</a:t>
            </a:r>
          </a:p>
        </p:txBody>
      </p:sp>
      <p:sp>
        <p:nvSpPr>
          <p:cNvPr id="63" name="Дата 3">
            <a:extLst>
              <a:ext uri="{FF2B5EF4-FFF2-40B4-BE49-F238E27FC236}">
                <a16:creationId xmlns:a16="http://schemas.microsoft.com/office/drawing/2014/main" id="{41C57AEB-9E33-4F77-9F58-DB0D1B97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 dirty="0"/>
              <a:t>20ГГ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96833738-63D7-4DAA-92B0-C4286C4F83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89704" y="2624328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ru-RU" sz="2000">
                <a:solidFill>
                  <a:schemeClr val="tx2"/>
                </a:solidFill>
              </a:defRPr>
            </a:lvl1pPr>
            <a:lvl2pPr>
              <a:defRPr lang="ru-RU" sz="1600">
                <a:solidFill>
                  <a:schemeClr val="tx2"/>
                </a:solidFill>
              </a:defRPr>
            </a:lvl2pPr>
            <a:lvl3pPr>
              <a:defRPr lang="ru-RU" sz="1600">
                <a:solidFill>
                  <a:schemeClr val="tx2"/>
                </a:solidFill>
              </a:defRPr>
            </a:lvl3pPr>
            <a:lvl4pPr>
              <a:defRPr lang="ru-RU" sz="1600">
                <a:solidFill>
                  <a:schemeClr val="tx2"/>
                </a:solidFill>
              </a:defRPr>
            </a:lvl4pPr>
            <a:lvl5pPr>
              <a:defRPr lang="ru-RU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36" name="Текст 14">
            <a:extLst>
              <a:ext uri="{FF2B5EF4-FFF2-40B4-BE49-F238E27FC236}">
                <a16:creationId xmlns:a16="http://schemas.microsoft.com/office/drawing/2014/main" id="{EAF6FAB7-3D8F-43EF-801E-D9E6948A840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489704" y="3904488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ru-RU" sz="2000">
                <a:solidFill>
                  <a:schemeClr val="tx2"/>
                </a:solidFill>
              </a:defRPr>
            </a:lvl1pPr>
            <a:lvl2pPr>
              <a:defRPr lang="ru-RU" sz="1600">
                <a:solidFill>
                  <a:schemeClr val="tx2"/>
                </a:solidFill>
              </a:defRPr>
            </a:lvl2pPr>
            <a:lvl3pPr>
              <a:defRPr lang="ru-RU" sz="1600">
                <a:solidFill>
                  <a:schemeClr val="tx2"/>
                </a:solidFill>
              </a:defRPr>
            </a:lvl3pPr>
            <a:lvl4pPr>
              <a:defRPr lang="ru-RU" sz="1600">
                <a:solidFill>
                  <a:schemeClr val="tx2"/>
                </a:solidFill>
              </a:defRPr>
            </a:lvl4pPr>
            <a:lvl5pPr>
              <a:defRPr lang="ru-RU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38" name="Текст 14">
            <a:extLst>
              <a:ext uri="{FF2B5EF4-FFF2-40B4-BE49-F238E27FC236}">
                <a16:creationId xmlns:a16="http://schemas.microsoft.com/office/drawing/2014/main" id="{13A498D1-E978-4C02-8712-EA7A16D153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489704" y="5157216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ru-RU" sz="2000">
                <a:solidFill>
                  <a:schemeClr val="tx2"/>
                </a:solidFill>
              </a:defRPr>
            </a:lvl1pPr>
            <a:lvl2pPr>
              <a:defRPr lang="ru-RU" sz="1600">
                <a:solidFill>
                  <a:schemeClr val="tx2"/>
                </a:solidFill>
              </a:defRPr>
            </a:lvl2pPr>
            <a:lvl3pPr>
              <a:defRPr lang="ru-RU" sz="1600">
                <a:solidFill>
                  <a:schemeClr val="tx2"/>
                </a:solidFill>
              </a:defRPr>
            </a:lvl3pPr>
            <a:lvl4pPr>
              <a:defRPr lang="ru-RU" sz="1600">
                <a:solidFill>
                  <a:schemeClr val="tx2"/>
                </a:solidFill>
              </a:defRPr>
            </a:lvl4pPr>
            <a:lvl5pPr>
              <a:defRPr lang="ru-RU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Прямоугольник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34" name="Прямоугольник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40" name="Прямоугольник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42" name="Прямоугольник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44" name="Полилиния: фигура 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pic>
          <p:nvPicPr>
            <p:cNvPr id="48" name="Графический объект 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Графический объект 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AF8E4D1E-5580-4429-B822-B0ACA17BF2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704025" y="2853257"/>
            <a:ext cx="2315146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Овал 3">
            <a:extLst>
              <a:ext uri="{FF2B5EF4-FFF2-40B4-BE49-F238E27FC236}">
                <a16:creationId xmlns:a16="http://schemas.microsoft.com/office/drawing/2014/main" id="{628EFE5A-E7ED-42E0-B4F7-CD6FB9AC0B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2733" y="2744646"/>
            <a:ext cx="217221" cy="2172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A99E5560-6CE0-4494-96B0-E58711D435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17361" y="4002156"/>
            <a:ext cx="2495929" cy="1480420"/>
            <a:chOff x="1717361" y="4002156"/>
            <a:chExt cx="2495929" cy="1480420"/>
          </a:xfrm>
        </p:grpSpPr>
        <p:cxnSp>
          <p:nvCxnSpPr>
            <p:cNvPr id="5" name="Прямая соединительная линия 4">
              <a:extLst>
                <a:ext uri="{FF2B5EF4-FFF2-40B4-BE49-F238E27FC236}">
                  <a16:creationId xmlns:a16="http://schemas.microsoft.com/office/drawing/2014/main" id="{F242903C-0FC5-4F7E-A59A-1B57A8012C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4110767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id="{502427F1-9BD1-40C4-8447-54CA2F762B28}"/>
                </a:ext>
              </a:extLst>
            </p:cNvPr>
            <p:cNvSpPr/>
            <p:nvPr userDrawn="1"/>
          </p:nvSpPr>
          <p:spPr>
            <a:xfrm>
              <a:off x="3996069" y="4002156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id="{9D896F91-3D1D-4BF4-B726-B6B1034E68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5373966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72AAC415-7A20-4A4D-80B1-B4AD3D514249}"/>
                </a:ext>
              </a:extLst>
            </p:cNvPr>
            <p:cNvSpPr/>
            <p:nvPr userDrawn="1"/>
          </p:nvSpPr>
          <p:spPr>
            <a:xfrm>
              <a:off x="3996069" y="5265355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</p:grpSp>
      <p:sp>
        <p:nvSpPr>
          <p:cNvPr id="64" name="Нижний колонтитул 4">
            <a:extLst>
              <a:ext uri="{FF2B5EF4-FFF2-40B4-BE49-F238E27FC236}">
                <a16:creationId xmlns:a16="http://schemas.microsoft.com/office/drawing/2014/main" id="{182F895D-C48A-41AA-9DE6-43A17B7E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65" name="Номер слайда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transition spd="med">
    <p:fade/>
  </p:transition>
  <p:extLst mod="1"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62456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ru-RU" sz="1600"/>
            </a:lvl1pPr>
            <a:lvl2pPr>
              <a:lnSpc>
                <a:spcPts val="2000"/>
              </a:lnSpc>
              <a:defRPr lang="ru-RU" sz="1600"/>
            </a:lvl2pPr>
            <a:lvl3pPr>
              <a:lnSpc>
                <a:spcPts val="2000"/>
              </a:lnSpc>
              <a:defRPr lang="ru-RU" sz="1600"/>
            </a:lvl3pPr>
            <a:lvl4pPr>
              <a:lnSpc>
                <a:spcPts val="2000"/>
              </a:lnSpc>
              <a:defRPr lang="ru-RU" sz="1600"/>
            </a:lvl4pPr>
            <a:lvl5pPr>
              <a:lnSpc>
                <a:spcPts val="2000"/>
              </a:lnSpc>
              <a:defRPr lang="ru-RU" sz="16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8" name="Текст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864487" y="2352675"/>
            <a:ext cx="4297680" cy="457200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3344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ru-RU" sz="1600"/>
            </a:lvl1pPr>
            <a:lvl2pPr>
              <a:lnSpc>
                <a:spcPts val="2000"/>
              </a:lnSpc>
              <a:defRPr lang="ru-RU" sz="1600"/>
            </a:lvl2pPr>
            <a:lvl3pPr>
              <a:lnSpc>
                <a:spcPts val="2000"/>
              </a:lnSpc>
              <a:defRPr lang="ru-RU" sz="1600"/>
            </a:lvl3pPr>
            <a:lvl4pPr>
              <a:lnSpc>
                <a:spcPts val="2000"/>
              </a:lnSpc>
              <a:defRPr lang="ru-RU" sz="1600"/>
            </a:lvl4pPr>
            <a:lvl5pPr>
              <a:lnSpc>
                <a:spcPts val="2000"/>
              </a:lnSpc>
              <a:defRPr lang="ru-RU" sz="16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pic>
          <p:nvPicPr>
            <p:cNvPr id="12" name="Рисунок 11" descr="Узор в черно-белую полоску&#10;&#10;Описание создано автоматически с низкой степенью достоверности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pic>
          <p:nvPicPr>
            <p:cNvPr id="26" name="Графический объект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Полилиния: фигура 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pic>
          <p:nvPicPr>
            <p:cNvPr id="31" name="Графический объект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Дата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dirty="0"/>
              <a:t>20ГГ</a:t>
            </a:r>
          </a:p>
        </p:txBody>
      </p:sp>
      <p:sp>
        <p:nvSpPr>
          <p:cNvPr id="33" name="Нижний колонтитул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34" name="Номер слайда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 конкуренци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/>
              <a:t>ЗАГОЛОВОК СЛАЙДА</a:t>
            </a:r>
            <a:endParaRPr lang="ru-RU" dirty="0"/>
          </a:p>
        </p:txBody>
      </p:sp>
      <p:sp>
        <p:nvSpPr>
          <p:cNvPr id="10" name="Текст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71896" y="2355182"/>
            <a:ext cx="1980000" cy="36576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ru-RU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/>
              <a:t>НАЗВАНИЕ КВАДРАНТА</a:t>
            </a:r>
          </a:p>
        </p:txBody>
      </p:sp>
      <p:sp>
        <p:nvSpPr>
          <p:cNvPr id="12" name="Текст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0771" y="3383280"/>
            <a:ext cx="1980000" cy="365760"/>
          </a:xfrm>
        </p:spPr>
        <p:txBody>
          <a:bodyPr rtlCol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ru-RU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/>
              <a:t>НАЗВАНИЕ КВАДРАНТА</a:t>
            </a:r>
          </a:p>
        </p:txBody>
      </p:sp>
      <p:sp>
        <p:nvSpPr>
          <p:cNvPr id="13" name="Текст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1870" y="3383280"/>
            <a:ext cx="1980000" cy="365760"/>
          </a:xfrm>
        </p:spPr>
        <p:txBody>
          <a:bodyPr rtlCol="0">
            <a:noAutofit/>
          </a:bodyPr>
          <a:lstStyle>
            <a:lvl1pPr marL="0" indent="0" algn="r">
              <a:buFont typeface="Arial" panose="020B0604020202020204" pitchFamily="34" charset="0"/>
              <a:buNone/>
              <a:defRPr lang="ru-RU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/>
              <a:t>НАЗВАНИЕ КВАДРАНТА</a:t>
            </a:r>
          </a:p>
        </p:txBody>
      </p:sp>
      <p:sp>
        <p:nvSpPr>
          <p:cNvPr id="11" name="Текст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64750" y="4933275"/>
            <a:ext cx="1980000" cy="36576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ru-RU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/>
              <a:t>НАЗВАНИЕ КВАДРАНТА</a:t>
            </a:r>
          </a:p>
        </p:txBody>
      </p:sp>
      <p:pic>
        <p:nvPicPr>
          <p:cNvPr id="5" name="Графический объект 4">
            <a:extLst>
              <a:ext uri="{FF2B5EF4-FFF2-40B4-BE49-F238E27FC236}">
                <a16:creationId xmlns:a16="http://schemas.microsoft.com/office/drawing/2014/main" id="{6FBF4C06-0880-4F64-AC8F-328C5513CDB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1177016" y="0"/>
            <a:ext cx="1014984" cy="1014984"/>
          </a:xfrm>
          <a:prstGeom prst="rect">
            <a:avLst/>
          </a:prstGeom>
        </p:spPr>
      </p:pic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7056531B-7079-455E-BCF7-DB094C3312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66800" y="3771900"/>
            <a:ext cx="10058400" cy="0"/>
          </a:xfrm>
          <a:prstGeom prst="line">
            <a:avLst/>
          </a:prstGeom>
          <a:ln w="38100" cap="sq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61F2D70-0FC3-41BD-9F38-7F41F01349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254750" y="2743200"/>
            <a:ext cx="0" cy="206692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ата 3">
            <a:extLst>
              <a:ext uri="{FF2B5EF4-FFF2-40B4-BE49-F238E27FC236}">
                <a16:creationId xmlns:a16="http://schemas.microsoft.com/office/drawing/2014/main" id="{17210727-8680-449A-9AC7-094F823C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dirty="0"/>
              <a:t>20ГГ</a:t>
            </a:r>
          </a:p>
        </p:txBody>
      </p:sp>
      <p:sp>
        <p:nvSpPr>
          <p:cNvPr id="18" name="Нижний колонтитул 4">
            <a:extLst>
              <a:ext uri="{FF2B5EF4-FFF2-40B4-BE49-F238E27FC236}">
                <a16:creationId xmlns:a16="http://schemas.microsoft.com/office/drawing/2014/main" id="{C53C0381-DF18-4C74-B221-47035650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19" name="Номер слайда 5">
            <a:extLst>
              <a:ext uri="{FF2B5EF4-FFF2-40B4-BE49-F238E27FC236}">
                <a16:creationId xmlns:a16="http://schemas.microsoft.com/office/drawing/2014/main" id="{6338C9D5-18F2-4E98-9B4B-F691BC24D01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6500154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пулярно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800850" cy="1325880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0CBECFE1-9F80-4EFE-9699-3A240475EE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Графический объект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pic>
          <p:nvPicPr>
            <p:cNvPr id="13" name="Графический объект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E5E36EA0-9B77-4A31-A56A-93DEC2F87C2C}"/>
                </a:ext>
              </a:extLst>
            </p:cNvPr>
            <p:cNvGrpSpPr/>
            <p:nvPr userDrawn="1"/>
          </p:nvGrpSpPr>
          <p:grpSpPr>
            <a:xfrm>
              <a:off x="-193623" y="458228"/>
              <a:ext cx="4229571" cy="6401869"/>
              <a:chOff x="-193623" y="458228"/>
              <a:chExt cx="4229571" cy="6401869"/>
            </a:xfrm>
          </p:grpSpPr>
          <p:sp>
            <p:nvSpPr>
              <p:cNvPr id="8" name="Прямоугольник 23">
                <a:extLst>
                  <a:ext uri="{FF2B5EF4-FFF2-40B4-BE49-F238E27FC236}">
                    <a16:creationId xmlns:a16="http://schemas.microsoft.com/office/drawing/2014/main" id="{F5ED01E4-35BF-4165-86B2-E3BDFD91DEE3}"/>
                  </a:ext>
                </a:extLst>
              </p:cNvPr>
              <p:cNvSpPr/>
              <p:nvPr userDrawn="1"/>
            </p:nvSpPr>
            <p:spPr>
              <a:xfrm rot="13508190">
                <a:off x="141725" y="458228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pic>
            <p:nvPicPr>
              <p:cNvPr id="9" name="Графический объект 8">
                <a:extLst>
                  <a:ext uri="{FF2B5EF4-FFF2-40B4-BE49-F238E27FC236}">
                    <a16:creationId xmlns:a16="http://schemas.microsoft.com/office/drawing/2014/main" id="{B7E6DD28-C71B-4484-973A-D12A2773000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96DAC541-7B7A-43D3-8B79-37D633B846F1}">
                    <asvg:svgBlip xmlns=""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8902533">
                <a:off x="1574706" y="1900474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11" name="Прямоугольник 23">
                <a:extLst>
                  <a:ext uri="{FF2B5EF4-FFF2-40B4-BE49-F238E27FC236}">
                    <a16:creationId xmlns:a16="http://schemas.microsoft.com/office/drawing/2014/main" id="{AB403917-256D-4254-A12F-F8BD19470C42}"/>
                  </a:ext>
                </a:extLst>
              </p:cNvPr>
              <p:cNvSpPr/>
              <p:nvPr userDrawn="1"/>
            </p:nvSpPr>
            <p:spPr>
              <a:xfrm rot="18900000">
                <a:off x="1580257" y="1923515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pic>
            <p:nvPicPr>
              <p:cNvPr id="12" name="Графический объект 11">
                <a:extLst>
                  <a:ext uri="{FF2B5EF4-FFF2-40B4-BE49-F238E27FC236}">
                    <a16:creationId xmlns:a16="http://schemas.microsoft.com/office/drawing/2014/main" id="{EB06A536-5FCB-4761-9EFF-D54BE44B1FD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=""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2708786">
                <a:off x="145529" y="3355869"/>
                <a:ext cx="2029968" cy="2029968"/>
              </a:xfrm>
              <a:prstGeom prst="rect">
                <a:avLst/>
              </a:prstGeom>
            </p:spPr>
          </p:pic>
          <p:grpSp>
            <p:nvGrpSpPr>
              <p:cNvPr id="21" name="Группа 20">
                <a:extLst>
                  <a:ext uri="{FF2B5EF4-FFF2-40B4-BE49-F238E27FC236}">
                    <a16:creationId xmlns:a16="http://schemas.microsoft.com/office/drawing/2014/main" id="{94213EEF-F759-4045-9F53-49C1B4ECED53}"/>
                  </a:ext>
                </a:extLst>
              </p:cNvPr>
              <p:cNvGrpSpPr/>
              <p:nvPr userDrawn="1"/>
            </p:nvGrpSpPr>
            <p:grpSpPr>
              <a:xfrm>
                <a:off x="1159403" y="5806395"/>
                <a:ext cx="2870810" cy="1000774"/>
                <a:chOff x="-13699" y="5839164"/>
                <a:chExt cx="2862790" cy="1000774"/>
              </a:xfrm>
            </p:grpSpPr>
            <p:sp>
              <p:nvSpPr>
                <p:cNvPr id="91" name="Полилиния: Фигура 90">
                  <a:extLst>
                    <a:ext uri="{FF2B5EF4-FFF2-40B4-BE49-F238E27FC236}">
                      <a16:creationId xmlns:a16="http://schemas.microsoft.com/office/drawing/2014/main" id="{2EA4D38A-6ACD-4296-B454-E5BD7EAC7990}"/>
                    </a:ext>
                  </a:extLst>
                </p:cNvPr>
                <p:cNvSpPr/>
                <p:nvPr userDrawn="1"/>
              </p:nvSpPr>
              <p:spPr>
                <a:xfrm>
                  <a:off x="-13699" y="5839164"/>
                  <a:ext cx="2862790" cy="28868"/>
                </a:xfrm>
                <a:custGeom>
                  <a:avLst/>
                  <a:gdLst>
                    <a:gd name="connsiteX0" fmla="*/ 0 w 2862790"/>
                    <a:gd name="connsiteY0" fmla="*/ 0 h 28868"/>
                    <a:gd name="connsiteX1" fmla="*/ 2862790 w 2862790"/>
                    <a:gd name="connsiteY1" fmla="*/ 0 h 28868"/>
                    <a:gd name="connsiteX2" fmla="*/ 2833921 w 2862790"/>
                    <a:gd name="connsiteY2" fmla="*/ 28868 h 28868"/>
                    <a:gd name="connsiteX3" fmla="*/ 28868 w 2862790"/>
                    <a:gd name="connsiteY3" fmla="*/ 28868 h 28868"/>
                    <a:gd name="connsiteX4" fmla="*/ 0 w 286279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62790" h="28868">
                      <a:moveTo>
                        <a:pt x="0" y="0"/>
                      </a:moveTo>
                      <a:lnTo>
                        <a:pt x="2862790" y="0"/>
                      </a:lnTo>
                      <a:lnTo>
                        <a:pt x="2833921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  <p:sp>
              <p:nvSpPr>
                <p:cNvPr id="90" name="Полилиния: Фигура 89">
                  <a:extLst>
                    <a:ext uri="{FF2B5EF4-FFF2-40B4-BE49-F238E27FC236}">
                      <a16:creationId xmlns:a16="http://schemas.microsoft.com/office/drawing/2014/main" id="{74E32D04-F635-443B-B642-A509F0473CB5}"/>
                    </a:ext>
                  </a:extLst>
                </p:cNvPr>
                <p:cNvSpPr/>
                <p:nvPr userDrawn="1"/>
              </p:nvSpPr>
              <p:spPr>
                <a:xfrm>
                  <a:off x="47246" y="5900109"/>
                  <a:ext cx="2740900" cy="28868"/>
                </a:xfrm>
                <a:custGeom>
                  <a:avLst/>
                  <a:gdLst>
                    <a:gd name="connsiteX0" fmla="*/ 0 w 2740900"/>
                    <a:gd name="connsiteY0" fmla="*/ 0 h 28868"/>
                    <a:gd name="connsiteX1" fmla="*/ 2740900 w 2740900"/>
                    <a:gd name="connsiteY1" fmla="*/ 0 h 28868"/>
                    <a:gd name="connsiteX2" fmla="*/ 2712032 w 2740900"/>
                    <a:gd name="connsiteY2" fmla="*/ 28868 h 28868"/>
                    <a:gd name="connsiteX3" fmla="*/ 28868 w 2740900"/>
                    <a:gd name="connsiteY3" fmla="*/ 28868 h 28868"/>
                    <a:gd name="connsiteX4" fmla="*/ 0 w 274090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40900" h="28868">
                      <a:moveTo>
                        <a:pt x="0" y="0"/>
                      </a:moveTo>
                      <a:lnTo>
                        <a:pt x="2740900" y="0"/>
                      </a:lnTo>
                      <a:lnTo>
                        <a:pt x="2712032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  <p:sp>
              <p:nvSpPr>
                <p:cNvPr id="89" name="Полилиния: Фигура 88">
                  <a:extLst>
                    <a:ext uri="{FF2B5EF4-FFF2-40B4-BE49-F238E27FC236}">
                      <a16:creationId xmlns:a16="http://schemas.microsoft.com/office/drawing/2014/main" id="{C95F7659-0C0B-4798-8392-E6B36B62DEA4}"/>
                    </a:ext>
                  </a:extLst>
                </p:cNvPr>
                <p:cNvSpPr/>
                <p:nvPr userDrawn="1"/>
              </p:nvSpPr>
              <p:spPr>
                <a:xfrm>
                  <a:off x="108992" y="5960251"/>
                  <a:ext cx="2619012" cy="29671"/>
                </a:xfrm>
                <a:custGeom>
                  <a:avLst/>
                  <a:gdLst>
                    <a:gd name="connsiteX0" fmla="*/ 0 w 2619012"/>
                    <a:gd name="connsiteY0" fmla="*/ 0 h 29671"/>
                    <a:gd name="connsiteX1" fmla="*/ 2619012 w 2619012"/>
                    <a:gd name="connsiteY1" fmla="*/ 0 h 29671"/>
                    <a:gd name="connsiteX2" fmla="*/ 2590143 w 2619012"/>
                    <a:gd name="connsiteY2" fmla="*/ 28868 h 29671"/>
                    <a:gd name="connsiteX3" fmla="*/ 28067 w 2619012"/>
                    <a:gd name="connsiteY3" fmla="*/ 29671 h 29671"/>
                    <a:gd name="connsiteX4" fmla="*/ 28869 w 2619012"/>
                    <a:gd name="connsiteY4" fmla="*/ 28869 h 29671"/>
                    <a:gd name="connsiteX5" fmla="*/ 0 w 2619012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619012" h="29671">
                      <a:moveTo>
                        <a:pt x="0" y="0"/>
                      </a:moveTo>
                      <a:lnTo>
                        <a:pt x="2619012" y="0"/>
                      </a:lnTo>
                      <a:lnTo>
                        <a:pt x="2590143" y="28868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  <p:sp>
              <p:nvSpPr>
                <p:cNvPr id="88" name="Полилиния: Фигура 87">
                  <a:extLst>
                    <a:ext uri="{FF2B5EF4-FFF2-40B4-BE49-F238E27FC236}">
                      <a16:creationId xmlns:a16="http://schemas.microsoft.com/office/drawing/2014/main" id="{ABB69ABA-A9D2-4649-A1AB-E12AA2D2C8E7}"/>
                    </a:ext>
                  </a:extLst>
                </p:cNvPr>
                <p:cNvSpPr/>
                <p:nvPr userDrawn="1"/>
              </p:nvSpPr>
              <p:spPr>
                <a:xfrm>
                  <a:off x="169937" y="6021196"/>
                  <a:ext cx="2497122" cy="29670"/>
                </a:xfrm>
                <a:custGeom>
                  <a:avLst/>
                  <a:gdLst>
                    <a:gd name="connsiteX0" fmla="*/ 0 w 2497122"/>
                    <a:gd name="connsiteY0" fmla="*/ 0 h 29670"/>
                    <a:gd name="connsiteX1" fmla="*/ 2497122 w 2497122"/>
                    <a:gd name="connsiteY1" fmla="*/ 0 h 29670"/>
                    <a:gd name="connsiteX2" fmla="*/ 2468254 w 2497122"/>
                    <a:gd name="connsiteY2" fmla="*/ 28868 h 29670"/>
                    <a:gd name="connsiteX3" fmla="*/ 28066 w 2497122"/>
                    <a:gd name="connsiteY3" fmla="*/ 29670 h 29670"/>
                    <a:gd name="connsiteX4" fmla="*/ 28868 w 2497122"/>
                    <a:gd name="connsiteY4" fmla="*/ 28868 h 29670"/>
                    <a:gd name="connsiteX5" fmla="*/ 0 w 2497122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7122" h="29670">
                      <a:moveTo>
                        <a:pt x="0" y="0"/>
                      </a:moveTo>
                      <a:lnTo>
                        <a:pt x="2497122" y="0"/>
                      </a:lnTo>
                      <a:lnTo>
                        <a:pt x="2468254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  <p:sp>
              <p:nvSpPr>
                <p:cNvPr id="87" name="Полилиния: Фигура 86">
                  <a:extLst>
                    <a:ext uri="{FF2B5EF4-FFF2-40B4-BE49-F238E27FC236}">
                      <a16:creationId xmlns:a16="http://schemas.microsoft.com/office/drawing/2014/main" id="{8B88CE23-E34F-470C-8C56-46C08322365F}"/>
                    </a:ext>
                  </a:extLst>
                </p:cNvPr>
                <p:cNvSpPr/>
                <p:nvPr userDrawn="1"/>
              </p:nvSpPr>
              <p:spPr>
                <a:xfrm>
                  <a:off x="229279" y="6082140"/>
                  <a:ext cx="2376837" cy="28869"/>
                </a:xfrm>
                <a:custGeom>
                  <a:avLst/>
                  <a:gdLst>
                    <a:gd name="connsiteX0" fmla="*/ 0 w 2376837"/>
                    <a:gd name="connsiteY0" fmla="*/ 0 h 28869"/>
                    <a:gd name="connsiteX1" fmla="*/ 2376837 w 2376837"/>
                    <a:gd name="connsiteY1" fmla="*/ 0 h 28869"/>
                    <a:gd name="connsiteX2" fmla="*/ 2347968 w 2376837"/>
                    <a:gd name="connsiteY2" fmla="*/ 28868 h 28869"/>
                    <a:gd name="connsiteX3" fmla="*/ 28868 w 2376837"/>
                    <a:gd name="connsiteY3" fmla="*/ 28869 h 28869"/>
                    <a:gd name="connsiteX4" fmla="*/ 0 w 2376837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837" h="28869">
                      <a:moveTo>
                        <a:pt x="0" y="0"/>
                      </a:moveTo>
                      <a:lnTo>
                        <a:pt x="2376837" y="0"/>
                      </a:lnTo>
                      <a:lnTo>
                        <a:pt x="2347968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  <p:sp>
              <p:nvSpPr>
                <p:cNvPr id="86" name="Полилиния: Фигура 85">
                  <a:extLst>
                    <a:ext uri="{FF2B5EF4-FFF2-40B4-BE49-F238E27FC236}">
                      <a16:creationId xmlns:a16="http://schemas.microsoft.com/office/drawing/2014/main" id="{75BCEDE2-961E-42E0-AF9C-3D070C974007}"/>
                    </a:ext>
                  </a:extLst>
                </p:cNvPr>
                <p:cNvSpPr/>
                <p:nvPr userDrawn="1"/>
              </p:nvSpPr>
              <p:spPr>
                <a:xfrm>
                  <a:off x="290222" y="6143085"/>
                  <a:ext cx="2254948" cy="28868"/>
                </a:xfrm>
                <a:custGeom>
                  <a:avLst/>
                  <a:gdLst>
                    <a:gd name="connsiteX0" fmla="*/ 0 w 2254948"/>
                    <a:gd name="connsiteY0" fmla="*/ 0 h 28868"/>
                    <a:gd name="connsiteX1" fmla="*/ 2254948 w 2254948"/>
                    <a:gd name="connsiteY1" fmla="*/ 0 h 28868"/>
                    <a:gd name="connsiteX2" fmla="*/ 2226080 w 2254948"/>
                    <a:gd name="connsiteY2" fmla="*/ 28868 h 28868"/>
                    <a:gd name="connsiteX3" fmla="*/ 28868 w 2254948"/>
                    <a:gd name="connsiteY3" fmla="*/ 28868 h 28868"/>
                    <a:gd name="connsiteX4" fmla="*/ 0 w 2254948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54948" h="28868">
                      <a:moveTo>
                        <a:pt x="0" y="0"/>
                      </a:moveTo>
                      <a:lnTo>
                        <a:pt x="2254948" y="0"/>
                      </a:lnTo>
                      <a:lnTo>
                        <a:pt x="2226080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  <p:sp>
              <p:nvSpPr>
                <p:cNvPr id="85" name="Полилиния: Фигура 84">
                  <a:extLst>
                    <a:ext uri="{FF2B5EF4-FFF2-40B4-BE49-F238E27FC236}">
                      <a16:creationId xmlns:a16="http://schemas.microsoft.com/office/drawing/2014/main" id="{FB930397-7A2A-4C50-9EC9-7E3107D065D2}"/>
                    </a:ext>
                  </a:extLst>
                </p:cNvPr>
                <p:cNvSpPr/>
                <p:nvPr userDrawn="1"/>
              </p:nvSpPr>
              <p:spPr>
                <a:xfrm>
                  <a:off x="351970" y="6203227"/>
                  <a:ext cx="2133059" cy="29671"/>
                </a:xfrm>
                <a:custGeom>
                  <a:avLst/>
                  <a:gdLst>
                    <a:gd name="connsiteX0" fmla="*/ 2133059 w 2133059"/>
                    <a:gd name="connsiteY0" fmla="*/ 0 h 29671"/>
                    <a:gd name="connsiteX1" fmla="*/ 2104190 w 2133059"/>
                    <a:gd name="connsiteY1" fmla="*/ 28869 h 29671"/>
                    <a:gd name="connsiteX2" fmla="*/ 28066 w 2133059"/>
                    <a:gd name="connsiteY2" fmla="*/ 29671 h 29671"/>
                    <a:gd name="connsiteX3" fmla="*/ 28868 w 2133059"/>
                    <a:gd name="connsiteY3" fmla="*/ 28869 h 29671"/>
                    <a:gd name="connsiteX4" fmla="*/ 0 w 2133059"/>
                    <a:gd name="connsiteY4" fmla="*/ 1 h 29671"/>
                    <a:gd name="connsiteX5" fmla="*/ 2133059 w 2133059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33059" h="29671">
                      <a:moveTo>
                        <a:pt x="2133059" y="0"/>
                      </a:moveTo>
                      <a:lnTo>
                        <a:pt x="2104190" y="28869"/>
                      </a:lnTo>
                      <a:lnTo>
                        <a:pt x="28066" y="29671"/>
                      </a:lnTo>
                      <a:lnTo>
                        <a:pt x="28868" y="28869"/>
                      </a:lnTo>
                      <a:lnTo>
                        <a:pt x="0" y="1"/>
                      </a:lnTo>
                      <a:lnTo>
                        <a:pt x="213305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  <p:sp>
              <p:nvSpPr>
                <p:cNvPr id="84" name="Полилиния: Фигура 83">
                  <a:extLst>
                    <a:ext uri="{FF2B5EF4-FFF2-40B4-BE49-F238E27FC236}">
                      <a16:creationId xmlns:a16="http://schemas.microsoft.com/office/drawing/2014/main" id="{8CA98174-D81B-4241-92F9-D0D2028FFEA9}"/>
                    </a:ext>
                  </a:extLst>
                </p:cNvPr>
                <p:cNvSpPr/>
                <p:nvPr userDrawn="1"/>
              </p:nvSpPr>
              <p:spPr>
                <a:xfrm>
                  <a:off x="411310" y="6264172"/>
                  <a:ext cx="2012774" cy="28868"/>
                </a:xfrm>
                <a:custGeom>
                  <a:avLst/>
                  <a:gdLst>
                    <a:gd name="connsiteX0" fmla="*/ 0 w 2012774"/>
                    <a:gd name="connsiteY0" fmla="*/ 0 h 28868"/>
                    <a:gd name="connsiteX1" fmla="*/ 2012774 w 2012774"/>
                    <a:gd name="connsiteY1" fmla="*/ 0 h 28868"/>
                    <a:gd name="connsiteX2" fmla="*/ 1983905 w 2012774"/>
                    <a:gd name="connsiteY2" fmla="*/ 28868 h 28868"/>
                    <a:gd name="connsiteX3" fmla="*/ 28868 w 2012774"/>
                    <a:gd name="connsiteY3" fmla="*/ 28868 h 28868"/>
                    <a:gd name="connsiteX4" fmla="*/ 0 w 201277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2774" h="28868">
                      <a:moveTo>
                        <a:pt x="0" y="0"/>
                      </a:moveTo>
                      <a:lnTo>
                        <a:pt x="2012774" y="0"/>
                      </a:lnTo>
                      <a:lnTo>
                        <a:pt x="1983905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  <p:sp>
              <p:nvSpPr>
                <p:cNvPr id="83" name="Полилиния: Фигура 82">
                  <a:extLst>
                    <a:ext uri="{FF2B5EF4-FFF2-40B4-BE49-F238E27FC236}">
                      <a16:creationId xmlns:a16="http://schemas.microsoft.com/office/drawing/2014/main" id="{E4CE4FB8-5E60-4288-B2FA-CF9316ED449F}"/>
                    </a:ext>
                  </a:extLst>
                </p:cNvPr>
                <p:cNvSpPr/>
                <p:nvPr userDrawn="1"/>
              </p:nvSpPr>
              <p:spPr>
                <a:xfrm>
                  <a:off x="472255" y="6325117"/>
                  <a:ext cx="1890884" cy="28868"/>
                </a:xfrm>
                <a:custGeom>
                  <a:avLst/>
                  <a:gdLst>
                    <a:gd name="connsiteX0" fmla="*/ 0 w 1890884"/>
                    <a:gd name="connsiteY0" fmla="*/ 0 h 28868"/>
                    <a:gd name="connsiteX1" fmla="*/ 1890884 w 1890884"/>
                    <a:gd name="connsiteY1" fmla="*/ 0 h 28868"/>
                    <a:gd name="connsiteX2" fmla="*/ 1862016 w 1890884"/>
                    <a:gd name="connsiteY2" fmla="*/ 28868 h 28868"/>
                    <a:gd name="connsiteX3" fmla="*/ 28868 w 1890884"/>
                    <a:gd name="connsiteY3" fmla="*/ 28868 h 28868"/>
                    <a:gd name="connsiteX4" fmla="*/ 0 w 189088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90884" h="28868">
                      <a:moveTo>
                        <a:pt x="0" y="0"/>
                      </a:moveTo>
                      <a:lnTo>
                        <a:pt x="1890884" y="0"/>
                      </a:lnTo>
                      <a:lnTo>
                        <a:pt x="1862016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  <p:sp>
              <p:nvSpPr>
                <p:cNvPr id="82" name="Полилиния: фигура 81">
                  <a:extLst>
                    <a:ext uri="{FF2B5EF4-FFF2-40B4-BE49-F238E27FC236}">
                      <a16:creationId xmlns:a16="http://schemas.microsoft.com/office/drawing/2014/main" id="{6F69FE5C-0AF0-42F6-A721-9E2244C967AA}"/>
                    </a:ext>
                  </a:extLst>
                </p:cNvPr>
                <p:cNvSpPr/>
                <p:nvPr userDrawn="1"/>
              </p:nvSpPr>
              <p:spPr>
                <a:xfrm>
                  <a:off x="533199" y="6386061"/>
                  <a:ext cx="1768996" cy="28869"/>
                </a:xfrm>
                <a:custGeom>
                  <a:avLst/>
                  <a:gdLst>
                    <a:gd name="connsiteX0" fmla="*/ 0 w 1768996"/>
                    <a:gd name="connsiteY0" fmla="*/ 0 h 28869"/>
                    <a:gd name="connsiteX1" fmla="*/ 1768996 w 1768996"/>
                    <a:gd name="connsiteY1" fmla="*/ 0 h 28869"/>
                    <a:gd name="connsiteX2" fmla="*/ 1740128 w 1768996"/>
                    <a:gd name="connsiteY2" fmla="*/ 28868 h 28869"/>
                    <a:gd name="connsiteX3" fmla="*/ 28869 w 1768996"/>
                    <a:gd name="connsiteY3" fmla="*/ 28869 h 28869"/>
                    <a:gd name="connsiteX4" fmla="*/ 0 w 1768996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68996" h="28869">
                      <a:moveTo>
                        <a:pt x="0" y="0"/>
                      </a:moveTo>
                      <a:lnTo>
                        <a:pt x="1768996" y="0"/>
                      </a:lnTo>
                      <a:lnTo>
                        <a:pt x="1740128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  <p:sp>
              <p:nvSpPr>
                <p:cNvPr id="81" name="Полилиния: Фигура 80">
                  <a:extLst>
                    <a:ext uri="{FF2B5EF4-FFF2-40B4-BE49-F238E27FC236}">
                      <a16:creationId xmlns:a16="http://schemas.microsoft.com/office/drawing/2014/main" id="{E8311083-D41B-4770-B6A9-AFA83AAF2885}"/>
                    </a:ext>
                  </a:extLst>
                </p:cNvPr>
                <p:cNvSpPr/>
                <p:nvPr userDrawn="1"/>
              </p:nvSpPr>
              <p:spPr>
                <a:xfrm>
                  <a:off x="594946" y="6446204"/>
                  <a:ext cx="1647106" cy="29670"/>
                </a:xfrm>
                <a:custGeom>
                  <a:avLst/>
                  <a:gdLst>
                    <a:gd name="connsiteX0" fmla="*/ 0 w 1647106"/>
                    <a:gd name="connsiteY0" fmla="*/ 0 h 29670"/>
                    <a:gd name="connsiteX1" fmla="*/ 1647106 w 1647106"/>
                    <a:gd name="connsiteY1" fmla="*/ 0 h 29670"/>
                    <a:gd name="connsiteX2" fmla="*/ 1618238 w 1647106"/>
                    <a:gd name="connsiteY2" fmla="*/ 28868 h 29670"/>
                    <a:gd name="connsiteX3" fmla="*/ 28066 w 1647106"/>
                    <a:gd name="connsiteY3" fmla="*/ 29670 h 29670"/>
                    <a:gd name="connsiteX4" fmla="*/ 28868 w 1647106"/>
                    <a:gd name="connsiteY4" fmla="*/ 28868 h 29670"/>
                    <a:gd name="connsiteX5" fmla="*/ 0 w 1647106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47106" h="29670">
                      <a:moveTo>
                        <a:pt x="0" y="0"/>
                      </a:moveTo>
                      <a:lnTo>
                        <a:pt x="1647106" y="0"/>
                      </a:lnTo>
                      <a:lnTo>
                        <a:pt x="1618238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  <p:sp>
              <p:nvSpPr>
                <p:cNvPr id="80" name="Полилиния: Фигура 79">
                  <a:extLst>
                    <a:ext uri="{FF2B5EF4-FFF2-40B4-BE49-F238E27FC236}">
                      <a16:creationId xmlns:a16="http://schemas.microsoft.com/office/drawing/2014/main" id="{730A62EE-9416-445D-B0B2-018F008614B8}"/>
                    </a:ext>
                  </a:extLst>
                </p:cNvPr>
                <p:cNvSpPr/>
                <p:nvPr userDrawn="1"/>
              </p:nvSpPr>
              <p:spPr>
                <a:xfrm>
                  <a:off x="654287" y="6507148"/>
                  <a:ext cx="1526821" cy="28869"/>
                </a:xfrm>
                <a:custGeom>
                  <a:avLst/>
                  <a:gdLst>
                    <a:gd name="connsiteX0" fmla="*/ 0 w 1526821"/>
                    <a:gd name="connsiteY0" fmla="*/ 0 h 28869"/>
                    <a:gd name="connsiteX1" fmla="*/ 1526821 w 1526821"/>
                    <a:gd name="connsiteY1" fmla="*/ 0 h 28869"/>
                    <a:gd name="connsiteX2" fmla="*/ 1497952 w 1526821"/>
                    <a:gd name="connsiteY2" fmla="*/ 28868 h 28869"/>
                    <a:gd name="connsiteX3" fmla="*/ 28868 w 1526821"/>
                    <a:gd name="connsiteY3" fmla="*/ 28869 h 28869"/>
                    <a:gd name="connsiteX4" fmla="*/ 0 w 1526821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26821" h="28869">
                      <a:moveTo>
                        <a:pt x="0" y="0"/>
                      </a:moveTo>
                      <a:lnTo>
                        <a:pt x="1526821" y="0"/>
                      </a:lnTo>
                      <a:lnTo>
                        <a:pt x="1497952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  <p:sp>
              <p:nvSpPr>
                <p:cNvPr id="79" name="Полилиния: Фигура 78">
                  <a:extLst>
                    <a:ext uri="{FF2B5EF4-FFF2-40B4-BE49-F238E27FC236}">
                      <a16:creationId xmlns:a16="http://schemas.microsoft.com/office/drawing/2014/main" id="{4A92E211-EBEF-4E62-97FD-46ECC42436DF}"/>
                    </a:ext>
                  </a:extLst>
                </p:cNvPr>
                <p:cNvSpPr/>
                <p:nvPr userDrawn="1"/>
              </p:nvSpPr>
              <p:spPr>
                <a:xfrm>
                  <a:off x="715231" y="6568093"/>
                  <a:ext cx="1404932" cy="28868"/>
                </a:xfrm>
                <a:custGeom>
                  <a:avLst/>
                  <a:gdLst>
                    <a:gd name="connsiteX0" fmla="*/ 0 w 1404932"/>
                    <a:gd name="connsiteY0" fmla="*/ 0 h 28868"/>
                    <a:gd name="connsiteX1" fmla="*/ 1404932 w 1404932"/>
                    <a:gd name="connsiteY1" fmla="*/ 0 h 28868"/>
                    <a:gd name="connsiteX2" fmla="*/ 1376064 w 1404932"/>
                    <a:gd name="connsiteY2" fmla="*/ 28868 h 28868"/>
                    <a:gd name="connsiteX3" fmla="*/ 28868 w 1404932"/>
                    <a:gd name="connsiteY3" fmla="*/ 28868 h 28868"/>
                    <a:gd name="connsiteX4" fmla="*/ 0 w 1404932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4932" h="28868">
                      <a:moveTo>
                        <a:pt x="0" y="0"/>
                      </a:moveTo>
                      <a:lnTo>
                        <a:pt x="1404932" y="0"/>
                      </a:lnTo>
                      <a:lnTo>
                        <a:pt x="1376064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  <p:sp>
              <p:nvSpPr>
                <p:cNvPr id="78" name="Полилиния: Фигура 77">
                  <a:extLst>
                    <a:ext uri="{FF2B5EF4-FFF2-40B4-BE49-F238E27FC236}">
                      <a16:creationId xmlns:a16="http://schemas.microsoft.com/office/drawing/2014/main" id="{CC8A63A1-564C-478A-B490-96E1C76014CC}"/>
                    </a:ext>
                  </a:extLst>
                </p:cNvPr>
                <p:cNvSpPr/>
                <p:nvPr userDrawn="1"/>
              </p:nvSpPr>
              <p:spPr>
                <a:xfrm>
                  <a:off x="776977" y="6628235"/>
                  <a:ext cx="1283044" cy="29671"/>
                </a:xfrm>
                <a:custGeom>
                  <a:avLst/>
                  <a:gdLst>
                    <a:gd name="connsiteX0" fmla="*/ 1283044 w 1283044"/>
                    <a:gd name="connsiteY0" fmla="*/ 0 h 29671"/>
                    <a:gd name="connsiteX1" fmla="*/ 1254175 w 1283044"/>
                    <a:gd name="connsiteY1" fmla="*/ 28869 h 29671"/>
                    <a:gd name="connsiteX2" fmla="*/ 28067 w 1283044"/>
                    <a:gd name="connsiteY2" fmla="*/ 29671 h 29671"/>
                    <a:gd name="connsiteX3" fmla="*/ 28869 w 1283044"/>
                    <a:gd name="connsiteY3" fmla="*/ 28869 h 29671"/>
                    <a:gd name="connsiteX4" fmla="*/ 0 w 1283044"/>
                    <a:gd name="connsiteY4" fmla="*/ 1 h 29671"/>
                    <a:gd name="connsiteX5" fmla="*/ 1283044 w 1283044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83044" h="29671">
                      <a:moveTo>
                        <a:pt x="1283044" y="0"/>
                      </a:moveTo>
                      <a:lnTo>
                        <a:pt x="1254175" y="28869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1"/>
                      </a:lnTo>
                      <a:lnTo>
                        <a:pt x="128304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  <p:sp>
              <p:nvSpPr>
                <p:cNvPr id="77" name="Полилиния: Фигура 76">
                  <a:extLst>
                    <a:ext uri="{FF2B5EF4-FFF2-40B4-BE49-F238E27FC236}">
                      <a16:creationId xmlns:a16="http://schemas.microsoft.com/office/drawing/2014/main" id="{4162FC41-462F-4E99-AACA-F5B9C804FB14}"/>
                    </a:ext>
                  </a:extLst>
                </p:cNvPr>
                <p:cNvSpPr/>
                <p:nvPr userDrawn="1"/>
              </p:nvSpPr>
              <p:spPr>
                <a:xfrm>
                  <a:off x="837922" y="6689180"/>
                  <a:ext cx="1161154" cy="29670"/>
                </a:xfrm>
                <a:custGeom>
                  <a:avLst/>
                  <a:gdLst>
                    <a:gd name="connsiteX0" fmla="*/ 0 w 1161154"/>
                    <a:gd name="connsiteY0" fmla="*/ 0 h 29670"/>
                    <a:gd name="connsiteX1" fmla="*/ 1161154 w 1161154"/>
                    <a:gd name="connsiteY1" fmla="*/ 0 h 29670"/>
                    <a:gd name="connsiteX2" fmla="*/ 1132285 w 1161154"/>
                    <a:gd name="connsiteY2" fmla="*/ 28868 h 29670"/>
                    <a:gd name="connsiteX3" fmla="*/ 28066 w 1161154"/>
                    <a:gd name="connsiteY3" fmla="*/ 29670 h 29670"/>
                    <a:gd name="connsiteX4" fmla="*/ 28868 w 1161154"/>
                    <a:gd name="connsiteY4" fmla="*/ 28868 h 29670"/>
                    <a:gd name="connsiteX5" fmla="*/ 0 w 1161154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61154" h="29670">
                      <a:moveTo>
                        <a:pt x="0" y="0"/>
                      </a:moveTo>
                      <a:lnTo>
                        <a:pt x="1161154" y="0"/>
                      </a:lnTo>
                      <a:lnTo>
                        <a:pt x="1132285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  <p:sp>
              <p:nvSpPr>
                <p:cNvPr id="76" name="Полилиния: Фигура 75">
                  <a:extLst>
                    <a:ext uri="{FF2B5EF4-FFF2-40B4-BE49-F238E27FC236}">
                      <a16:creationId xmlns:a16="http://schemas.microsoft.com/office/drawing/2014/main" id="{1F9B61AC-B03D-4064-9DE6-9818F53F333C}"/>
                    </a:ext>
                  </a:extLst>
                </p:cNvPr>
                <p:cNvSpPr/>
                <p:nvPr userDrawn="1"/>
              </p:nvSpPr>
              <p:spPr>
                <a:xfrm>
                  <a:off x="897263" y="6750124"/>
                  <a:ext cx="1040868" cy="28869"/>
                </a:xfrm>
                <a:custGeom>
                  <a:avLst/>
                  <a:gdLst>
                    <a:gd name="connsiteX0" fmla="*/ 0 w 1040868"/>
                    <a:gd name="connsiteY0" fmla="*/ 0 h 28869"/>
                    <a:gd name="connsiteX1" fmla="*/ 1040868 w 1040868"/>
                    <a:gd name="connsiteY1" fmla="*/ 0 h 28869"/>
                    <a:gd name="connsiteX2" fmla="*/ 1012000 w 1040868"/>
                    <a:gd name="connsiteY2" fmla="*/ 28869 h 28869"/>
                    <a:gd name="connsiteX3" fmla="*/ 28868 w 1040868"/>
                    <a:gd name="connsiteY3" fmla="*/ 28869 h 28869"/>
                    <a:gd name="connsiteX4" fmla="*/ 0 w 1040868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868" h="28869">
                      <a:moveTo>
                        <a:pt x="0" y="0"/>
                      </a:moveTo>
                      <a:lnTo>
                        <a:pt x="1040868" y="0"/>
                      </a:lnTo>
                      <a:lnTo>
                        <a:pt x="1012000" y="28869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  <p:sp>
              <p:nvSpPr>
                <p:cNvPr id="73" name="Полилиния: фигура 72">
                  <a:extLst>
                    <a:ext uri="{FF2B5EF4-FFF2-40B4-BE49-F238E27FC236}">
                      <a16:creationId xmlns:a16="http://schemas.microsoft.com/office/drawing/2014/main" id="{C104BA00-790F-438D-AC93-117E23CF2099}"/>
                    </a:ext>
                  </a:extLst>
                </p:cNvPr>
                <p:cNvSpPr/>
                <p:nvPr userDrawn="1"/>
              </p:nvSpPr>
              <p:spPr>
                <a:xfrm>
                  <a:off x="958207" y="6811069"/>
                  <a:ext cx="918980" cy="28869"/>
                </a:xfrm>
                <a:custGeom>
                  <a:avLst/>
                  <a:gdLst>
                    <a:gd name="connsiteX0" fmla="*/ 0 w 918980"/>
                    <a:gd name="connsiteY0" fmla="*/ 0 h 28869"/>
                    <a:gd name="connsiteX1" fmla="*/ 918980 w 918980"/>
                    <a:gd name="connsiteY1" fmla="*/ 0 h 28869"/>
                    <a:gd name="connsiteX2" fmla="*/ 890112 w 918980"/>
                    <a:gd name="connsiteY2" fmla="*/ 28868 h 28869"/>
                    <a:gd name="connsiteX3" fmla="*/ 28869 w 918980"/>
                    <a:gd name="connsiteY3" fmla="*/ 28869 h 28869"/>
                    <a:gd name="connsiteX4" fmla="*/ 0 w 918980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8980" h="28869">
                      <a:moveTo>
                        <a:pt x="0" y="0"/>
                      </a:moveTo>
                      <a:lnTo>
                        <a:pt x="918980" y="0"/>
                      </a:lnTo>
                      <a:lnTo>
                        <a:pt x="890112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ru-RU"/>
                  </a:defPPr>
                </a:lstStyle>
                <a:p>
                  <a:pPr algn="ctr" rtl="0"/>
                  <a:endParaRPr lang="ru-RU" dirty="0"/>
                </a:p>
              </p:txBody>
            </p:sp>
          </p:grpSp>
          <p:sp>
            <p:nvSpPr>
              <p:cNvPr id="101" name="Полилиния: Фигура 100">
                <a:extLst>
                  <a:ext uri="{FF2B5EF4-FFF2-40B4-BE49-F238E27FC236}">
                    <a16:creationId xmlns:a16="http://schemas.microsoft.com/office/drawing/2014/main" id="{788A3CD7-1915-41CF-9FB5-E6FEDCA8F19C}"/>
                  </a:ext>
                </a:extLst>
              </p:cNvPr>
              <p:cNvSpPr/>
              <p:nvPr userDrawn="1"/>
            </p:nvSpPr>
            <p:spPr>
              <a:xfrm>
                <a:off x="2960473" y="5801762"/>
                <a:ext cx="1075475" cy="1058335"/>
              </a:xfrm>
              <a:custGeom>
                <a:avLst/>
                <a:gdLst>
                  <a:gd name="connsiteX0" fmla="*/ 1062720 w 1062720"/>
                  <a:gd name="connsiteY0" fmla="*/ 0 h 1062720"/>
                  <a:gd name="connsiteX1" fmla="*/ 1062720 w 1062720"/>
                  <a:gd name="connsiteY1" fmla="*/ 1062720 h 1062720"/>
                  <a:gd name="connsiteX2" fmla="*/ 0 w 1062720"/>
                  <a:gd name="connsiteY2" fmla="*/ 1062720 h 1062720"/>
                  <a:gd name="connsiteX3" fmla="*/ 1062720 w 1062720"/>
                  <a:gd name="connsiteY3" fmla="*/ 0 h 1062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2720" h="1062720">
                    <a:moveTo>
                      <a:pt x="1062720" y="0"/>
                    </a:moveTo>
                    <a:lnTo>
                      <a:pt x="1062720" y="1062720"/>
                    </a:lnTo>
                    <a:lnTo>
                      <a:pt x="0" y="1062720"/>
                    </a:lnTo>
                    <a:lnTo>
                      <a:pt x="106272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33" name="Полилиния: Фигура 132">
                <a:extLst>
                  <a:ext uri="{FF2B5EF4-FFF2-40B4-BE49-F238E27FC236}">
                    <a16:creationId xmlns:a16="http://schemas.microsoft.com/office/drawing/2014/main" id="{3591DEB5-C98C-4EF8-AA57-B8F45C484FF4}"/>
                  </a:ext>
                </a:extLst>
              </p:cNvPr>
              <p:cNvSpPr/>
              <p:nvPr userDrawn="1"/>
            </p:nvSpPr>
            <p:spPr>
              <a:xfrm>
                <a:off x="-7601" y="2930958"/>
                <a:ext cx="1128311" cy="2870805"/>
              </a:xfrm>
              <a:custGeom>
                <a:avLst/>
                <a:gdLst>
                  <a:gd name="connsiteX0" fmla="*/ 1128311 w 1128311"/>
                  <a:gd name="connsiteY0" fmla="*/ 0 h 2870805"/>
                  <a:gd name="connsiteX1" fmla="*/ 1123909 w 1128311"/>
                  <a:gd name="connsiteY1" fmla="*/ 2870805 h 2870805"/>
                  <a:gd name="connsiteX2" fmla="*/ 0 w 1128311"/>
                  <a:gd name="connsiteY2" fmla="*/ 1743443 h 2870805"/>
                  <a:gd name="connsiteX3" fmla="*/ 0 w 1128311"/>
                  <a:gd name="connsiteY3" fmla="*/ 1124856 h 2870805"/>
                  <a:gd name="connsiteX4" fmla="*/ 1128311 w 1128311"/>
                  <a:gd name="connsiteY4" fmla="*/ 0 h 287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8311" h="2870805">
                    <a:moveTo>
                      <a:pt x="1128311" y="0"/>
                    </a:moveTo>
                    <a:lnTo>
                      <a:pt x="1123909" y="2870805"/>
                    </a:lnTo>
                    <a:lnTo>
                      <a:pt x="0" y="1743443"/>
                    </a:lnTo>
                    <a:lnTo>
                      <a:pt x="0" y="1124856"/>
                    </a:lnTo>
                    <a:lnTo>
                      <a:pt x="112831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55" name="Полилиния: фигура 154">
                <a:extLst>
                  <a:ext uri="{FF2B5EF4-FFF2-40B4-BE49-F238E27FC236}">
                    <a16:creationId xmlns:a16="http://schemas.microsoft.com/office/drawing/2014/main" id="{6FFCF0CF-3167-4E3E-BD4A-236ACC247EC0}"/>
                  </a:ext>
                </a:extLst>
              </p:cNvPr>
              <p:cNvSpPr/>
              <p:nvPr/>
            </p:nvSpPr>
            <p:spPr>
              <a:xfrm rot="13500280">
                <a:off x="126341" y="458327"/>
                <a:ext cx="2024298" cy="2024298"/>
              </a:xfrm>
              <a:custGeom>
                <a:avLst/>
                <a:gdLst>
                  <a:gd name="connsiteX0" fmla="*/ 2024298 w 2024298"/>
                  <a:gd name="connsiteY0" fmla="*/ 2024298 h 2024298"/>
                  <a:gd name="connsiteX1" fmla="*/ 0 w 2024298"/>
                  <a:gd name="connsiteY1" fmla="*/ 0 h 2024298"/>
                  <a:gd name="connsiteX2" fmla="*/ 40826 w 2024298"/>
                  <a:gd name="connsiteY2" fmla="*/ 0 h 2024298"/>
                  <a:gd name="connsiteX3" fmla="*/ 2024298 w 2024298"/>
                  <a:gd name="connsiteY3" fmla="*/ 1983472 h 2024298"/>
                  <a:gd name="connsiteX4" fmla="*/ 2024298 w 2024298"/>
                  <a:gd name="connsiteY4" fmla="*/ 2024298 h 2024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24298" h="2024298">
                    <a:moveTo>
                      <a:pt x="2024298" y="202429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2024298" y="1983472"/>
                    </a:lnTo>
                    <a:lnTo>
                      <a:pt x="2024298" y="202429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54" name="Полилиния: Фигура 153">
                <a:extLst>
                  <a:ext uri="{FF2B5EF4-FFF2-40B4-BE49-F238E27FC236}">
                    <a16:creationId xmlns:a16="http://schemas.microsoft.com/office/drawing/2014/main" id="{AB47A61A-6E4C-49A5-A2E8-2410A107CC2A}"/>
                  </a:ext>
                </a:extLst>
              </p:cNvPr>
              <p:cNvSpPr/>
              <p:nvPr/>
            </p:nvSpPr>
            <p:spPr>
              <a:xfrm rot="13500280">
                <a:off x="108491" y="501416"/>
                <a:ext cx="1938109" cy="1938109"/>
              </a:xfrm>
              <a:custGeom>
                <a:avLst/>
                <a:gdLst>
                  <a:gd name="connsiteX0" fmla="*/ 1938109 w 1938109"/>
                  <a:gd name="connsiteY0" fmla="*/ 1938109 h 1938109"/>
                  <a:gd name="connsiteX1" fmla="*/ 0 w 1938109"/>
                  <a:gd name="connsiteY1" fmla="*/ 0 h 1938109"/>
                  <a:gd name="connsiteX2" fmla="*/ 40826 w 1938109"/>
                  <a:gd name="connsiteY2" fmla="*/ 0 h 1938109"/>
                  <a:gd name="connsiteX3" fmla="*/ 1938109 w 1938109"/>
                  <a:gd name="connsiteY3" fmla="*/ 1897283 h 1938109"/>
                  <a:gd name="connsiteX4" fmla="*/ 1938109 w 1938109"/>
                  <a:gd name="connsiteY4" fmla="*/ 1938109 h 19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38109" h="1938109">
                    <a:moveTo>
                      <a:pt x="1938109" y="193810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938109" y="1897283"/>
                    </a:lnTo>
                    <a:lnTo>
                      <a:pt x="1938109" y="193810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53" name="Полилиния: Фигура 152">
                <a:extLst>
                  <a:ext uri="{FF2B5EF4-FFF2-40B4-BE49-F238E27FC236}">
                    <a16:creationId xmlns:a16="http://schemas.microsoft.com/office/drawing/2014/main" id="{FC8CDBA7-BF04-4719-8D66-513A71ECCAFF}"/>
                  </a:ext>
                </a:extLst>
              </p:cNvPr>
              <p:cNvSpPr/>
              <p:nvPr/>
            </p:nvSpPr>
            <p:spPr>
              <a:xfrm rot="13500280">
                <a:off x="90475" y="544906"/>
                <a:ext cx="1853055" cy="1851921"/>
              </a:xfrm>
              <a:custGeom>
                <a:avLst/>
                <a:gdLst>
                  <a:gd name="connsiteX0" fmla="*/ 1851921 w 1853055"/>
                  <a:gd name="connsiteY0" fmla="*/ 1851921 h 1851921"/>
                  <a:gd name="connsiteX1" fmla="*/ 0 w 1853055"/>
                  <a:gd name="connsiteY1" fmla="*/ 0 h 1851921"/>
                  <a:gd name="connsiteX2" fmla="*/ 40826 w 1853055"/>
                  <a:gd name="connsiteY2" fmla="*/ 0 h 1851921"/>
                  <a:gd name="connsiteX3" fmla="*/ 1853055 w 1853055"/>
                  <a:gd name="connsiteY3" fmla="*/ 1811094 h 1851921"/>
                  <a:gd name="connsiteX4" fmla="*/ 1851920 w 1853055"/>
                  <a:gd name="connsiteY4" fmla="*/ 1811094 h 1851921"/>
                  <a:gd name="connsiteX5" fmla="*/ 1851921 w 1853055"/>
                  <a:gd name="connsiteY5" fmla="*/ 1851921 h 185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53055" h="1851921">
                    <a:moveTo>
                      <a:pt x="1851921" y="1851921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853055" y="1811094"/>
                    </a:lnTo>
                    <a:lnTo>
                      <a:pt x="1851920" y="1811094"/>
                    </a:lnTo>
                    <a:lnTo>
                      <a:pt x="1851921" y="185192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52" name="Полилиния: Фигура 151">
                <a:extLst>
                  <a:ext uri="{FF2B5EF4-FFF2-40B4-BE49-F238E27FC236}">
                    <a16:creationId xmlns:a16="http://schemas.microsoft.com/office/drawing/2014/main" id="{79CDC826-71AB-4245-AC5F-8DC9DB2BBCE0}"/>
                  </a:ext>
                </a:extLst>
              </p:cNvPr>
              <p:cNvSpPr/>
              <p:nvPr/>
            </p:nvSpPr>
            <p:spPr>
              <a:xfrm rot="13500280">
                <a:off x="72624" y="587994"/>
                <a:ext cx="1766866" cy="1765732"/>
              </a:xfrm>
              <a:custGeom>
                <a:avLst/>
                <a:gdLst>
                  <a:gd name="connsiteX0" fmla="*/ 1765732 w 1766866"/>
                  <a:gd name="connsiteY0" fmla="*/ 1765732 h 1765732"/>
                  <a:gd name="connsiteX1" fmla="*/ 0 w 1766866"/>
                  <a:gd name="connsiteY1" fmla="*/ 0 h 1765732"/>
                  <a:gd name="connsiteX2" fmla="*/ 40826 w 1766866"/>
                  <a:gd name="connsiteY2" fmla="*/ 0 h 1765732"/>
                  <a:gd name="connsiteX3" fmla="*/ 1766866 w 1766866"/>
                  <a:gd name="connsiteY3" fmla="*/ 1724906 h 1765732"/>
                  <a:gd name="connsiteX4" fmla="*/ 1765731 w 1766866"/>
                  <a:gd name="connsiteY4" fmla="*/ 1724906 h 1765732"/>
                  <a:gd name="connsiteX5" fmla="*/ 1765732 w 1766866"/>
                  <a:gd name="connsiteY5" fmla="*/ 1765732 h 1765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66866" h="1765732">
                    <a:moveTo>
                      <a:pt x="1765732" y="1765732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766866" y="1724906"/>
                    </a:lnTo>
                    <a:lnTo>
                      <a:pt x="1765731" y="1724906"/>
                    </a:lnTo>
                    <a:lnTo>
                      <a:pt x="1765732" y="1765732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51" name="Полилиния: Фигура 150">
                <a:extLst>
                  <a:ext uri="{FF2B5EF4-FFF2-40B4-BE49-F238E27FC236}">
                    <a16:creationId xmlns:a16="http://schemas.microsoft.com/office/drawing/2014/main" id="{4DE1670F-43B8-4EA8-878C-AC3FF1921E21}"/>
                  </a:ext>
                </a:extLst>
              </p:cNvPr>
              <p:cNvSpPr/>
              <p:nvPr/>
            </p:nvSpPr>
            <p:spPr>
              <a:xfrm rot="13500280">
                <a:off x="55175" y="630117"/>
                <a:ext cx="1680678" cy="1680677"/>
              </a:xfrm>
              <a:custGeom>
                <a:avLst/>
                <a:gdLst>
                  <a:gd name="connsiteX0" fmla="*/ 1680678 w 1680678"/>
                  <a:gd name="connsiteY0" fmla="*/ 1680677 h 1680677"/>
                  <a:gd name="connsiteX1" fmla="*/ 0 w 1680678"/>
                  <a:gd name="connsiteY1" fmla="*/ 0 h 1680677"/>
                  <a:gd name="connsiteX2" fmla="*/ 40826 w 1680678"/>
                  <a:gd name="connsiteY2" fmla="*/ 0 h 1680677"/>
                  <a:gd name="connsiteX3" fmla="*/ 1680678 w 1680678"/>
                  <a:gd name="connsiteY3" fmla="*/ 1639851 h 1680677"/>
                  <a:gd name="connsiteX4" fmla="*/ 1680678 w 1680678"/>
                  <a:gd name="connsiteY4" fmla="*/ 1680677 h 1680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0678" h="1680677">
                    <a:moveTo>
                      <a:pt x="1680678" y="168067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680678" y="1639851"/>
                    </a:lnTo>
                    <a:lnTo>
                      <a:pt x="1680678" y="168067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50" name="Полилиния: Фигура 149">
                <a:extLst>
                  <a:ext uri="{FF2B5EF4-FFF2-40B4-BE49-F238E27FC236}">
                    <a16:creationId xmlns:a16="http://schemas.microsoft.com/office/drawing/2014/main" id="{4AE780ED-EF51-4AD7-A73F-01E563D0E8BC}"/>
                  </a:ext>
                </a:extLst>
              </p:cNvPr>
              <p:cNvSpPr/>
              <p:nvPr/>
            </p:nvSpPr>
            <p:spPr>
              <a:xfrm rot="13500280">
                <a:off x="37325" y="673206"/>
                <a:ext cx="1594489" cy="1594489"/>
              </a:xfrm>
              <a:custGeom>
                <a:avLst/>
                <a:gdLst>
                  <a:gd name="connsiteX0" fmla="*/ 1594489 w 1594489"/>
                  <a:gd name="connsiteY0" fmla="*/ 1594489 h 1594489"/>
                  <a:gd name="connsiteX1" fmla="*/ 0 w 1594489"/>
                  <a:gd name="connsiteY1" fmla="*/ 0 h 1594489"/>
                  <a:gd name="connsiteX2" fmla="*/ 40826 w 1594489"/>
                  <a:gd name="connsiteY2" fmla="*/ 0 h 1594489"/>
                  <a:gd name="connsiteX3" fmla="*/ 1594489 w 1594489"/>
                  <a:gd name="connsiteY3" fmla="*/ 1553663 h 1594489"/>
                  <a:gd name="connsiteX4" fmla="*/ 1594489 w 1594489"/>
                  <a:gd name="connsiteY4" fmla="*/ 1594489 h 15944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94489" h="1594489">
                    <a:moveTo>
                      <a:pt x="1594489" y="159448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94489" y="1553663"/>
                    </a:lnTo>
                    <a:lnTo>
                      <a:pt x="1594489" y="159448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49" name="Полилиния: Фигура 148">
                <a:extLst>
                  <a:ext uri="{FF2B5EF4-FFF2-40B4-BE49-F238E27FC236}">
                    <a16:creationId xmlns:a16="http://schemas.microsoft.com/office/drawing/2014/main" id="{BE269AE3-65CE-4B86-B8B1-413783695039}"/>
                  </a:ext>
                </a:extLst>
              </p:cNvPr>
              <p:cNvSpPr/>
              <p:nvPr/>
            </p:nvSpPr>
            <p:spPr>
              <a:xfrm rot="13500280">
                <a:off x="19309" y="716696"/>
                <a:ext cx="1509435" cy="1508300"/>
              </a:xfrm>
              <a:custGeom>
                <a:avLst/>
                <a:gdLst>
                  <a:gd name="connsiteX0" fmla="*/ 1508301 w 1509435"/>
                  <a:gd name="connsiteY0" fmla="*/ 1508300 h 1508300"/>
                  <a:gd name="connsiteX1" fmla="*/ 0 w 1509435"/>
                  <a:gd name="connsiteY1" fmla="*/ 0 h 1508300"/>
                  <a:gd name="connsiteX2" fmla="*/ 40826 w 1509435"/>
                  <a:gd name="connsiteY2" fmla="*/ 0 h 1508300"/>
                  <a:gd name="connsiteX3" fmla="*/ 1509435 w 1509435"/>
                  <a:gd name="connsiteY3" fmla="*/ 1467474 h 1508300"/>
                  <a:gd name="connsiteX4" fmla="*/ 1508301 w 1509435"/>
                  <a:gd name="connsiteY4" fmla="*/ 1467474 h 1508300"/>
                  <a:gd name="connsiteX5" fmla="*/ 1508301 w 1509435"/>
                  <a:gd name="connsiteY5" fmla="*/ 1508300 h 1508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09435" h="1508300">
                    <a:moveTo>
                      <a:pt x="1508301" y="150830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09435" y="1467474"/>
                    </a:lnTo>
                    <a:lnTo>
                      <a:pt x="1508301" y="1467474"/>
                    </a:lnTo>
                    <a:lnTo>
                      <a:pt x="1508301" y="150830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48" name="Полилиния: Фигура 147">
                <a:extLst>
                  <a:ext uri="{FF2B5EF4-FFF2-40B4-BE49-F238E27FC236}">
                    <a16:creationId xmlns:a16="http://schemas.microsoft.com/office/drawing/2014/main" id="{C35E0649-74BB-4271-BE7D-1F2ED094753E}"/>
                  </a:ext>
                </a:extLst>
              </p:cNvPr>
              <p:cNvSpPr/>
              <p:nvPr/>
            </p:nvSpPr>
            <p:spPr>
              <a:xfrm rot="13500280">
                <a:off x="1859" y="758817"/>
                <a:ext cx="1423246" cy="1423247"/>
              </a:xfrm>
              <a:custGeom>
                <a:avLst/>
                <a:gdLst>
                  <a:gd name="connsiteX0" fmla="*/ 1423246 w 1423246"/>
                  <a:gd name="connsiteY0" fmla="*/ 1423247 h 1423247"/>
                  <a:gd name="connsiteX1" fmla="*/ 0 w 1423246"/>
                  <a:gd name="connsiteY1" fmla="*/ 0 h 1423247"/>
                  <a:gd name="connsiteX2" fmla="*/ 40825 w 1423246"/>
                  <a:gd name="connsiteY2" fmla="*/ 0 h 1423247"/>
                  <a:gd name="connsiteX3" fmla="*/ 1423246 w 1423246"/>
                  <a:gd name="connsiteY3" fmla="*/ 1382420 h 1423247"/>
                  <a:gd name="connsiteX4" fmla="*/ 1423246 w 1423246"/>
                  <a:gd name="connsiteY4" fmla="*/ 1423247 h 14232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23246" h="1423247">
                    <a:moveTo>
                      <a:pt x="1423246" y="1423247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423246" y="1382420"/>
                    </a:lnTo>
                    <a:lnTo>
                      <a:pt x="1423246" y="142324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47" name="Полилиния: Фигура 146">
                <a:extLst>
                  <a:ext uri="{FF2B5EF4-FFF2-40B4-BE49-F238E27FC236}">
                    <a16:creationId xmlns:a16="http://schemas.microsoft.com/office/drawing/2014/main" id="{6C2D71F3-0A7A-4745-A34F-CE00E95F927C}"/>
                  </a:ext>
                </a:extLst>
              </p:cNvPr>
              <p:cNvSpPr/>
              <p:nvPr/>
            </p:nvSpPr>
            <p:spPr>
              <a:xfrm rot="13500280">
                <a:off x="-15991" y="801908"/>
                <a:ext cx="1337057" cy="1337057"/>
              </a:xfrm>
              <a:custGeom>
                <a:avLst/>
                <a:gdLst>
                  <a:gd name="connsiteX0" fmla="*/ 1337057 w 1337057"/>
                  <a:gd name="connsiteY0" fmla="*/ 1337057 h 1337057"/>
                  <a:gd name="connsiteX1" fmla="*/ 0 w 1337057"/>
                  <a:gd name="connsiteY1" fmla="*/ 0 h 1337057"/>
                  <a:gd name="connsiteX2" fmla="*/ 40826 w 1337057"/>
                  <a:gd name="connsiteY2" fmla="*/ 0 h 1337057"/>
                  <a:gd name="connsiteX3" fmla="*/ 1337057 w 1337057"/>
                  <a:gd name="connsiteY3" fmla="*/ 1296231 h 1337057"/>
                  <a:gd name="connsiteX4" fmla="*/ 1337057 w 1337057"/>
                  <a:gd name="connsiteY4" fmla="*/ 1337057 h 1337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7057" h="1337057">
                    <a:moveTo>
                      <a:pt x="1337057" y="133705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337057" y="1296231"/>
                    </a:lnTo>
                    <a:lnTo>
                      <a:pt x="1337057" y="133705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46" name="Полилиния: Фигура 145">
                <a:extLst>
                  <a:ext uri="{FF2B5EF4-FFF2-40B4-BE49-F238E27FC236}">
                    <a16:creationId xmlns:a16="http://schemas.microsoft.com/office/drawing/2014/main" id="{51BF2AB6-6873-4ED8-98DB-4A9398AF7324}"/>
                  </a:ext>
                </a:extLst>
              </p:cNvPr>
              <p:cNvSpPr/>
              <p:nvPr/>
            </p:nvSpPr>
            <p:spPr>
              <a:xfrm rot="13500280">
                <a:off x="-33841" y="844997"/>
                <a:ext cx="1250869" cy="1250869"/>
              </a:xfrm>
              <a:custGeom>
                <a:avLst/>
                <a:gdLst>
                  <a:gd name="connsiteX0" fmla="*/ 1250869 w 1250869"/>
                  <a:gd name="connsiteY0" fmla="*/ 1250869 h 1250869"/>
                  <a:gd name="connsiteX1" fmla="*/ 0 w 1250869"/>
                  <a:gd name="connsiteY1" fmla="*/ 0 h 1250869"/>
                  <a:gd name="connsiteX2" fmla="*/ 40825 w 1250869"/>
                  <a:gd name="connsiteY2" fmla="*/ 0 h 1250869"/>
                  <a:gd name="connsiteX3" fmla="*/ 1250869 w 1250869"/>
                  <a:gd name="connsiteY3" fmla="*/ 1210042 h 1250869"/>
                  <a:gd name="connsiteX4" fmla="*/ 1250869 w 1250869"/>
                  <a:gd name="connsiteY4" fmla="*/ 1250869 h 1250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0869" h="1250869">
                    <a:moveTo>
                      <a:pt x="1250869" y="1250869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250869" y="1210042"/>
                    </a:lnTo>
                    <a:lnTo>
                      <a:pt x="1250869" y="125086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45" name="Полилиния: Фигура 144">
                <a:extLst>
                  <a:ext uri="{FF2B5EF4-FFF2-40B4-BE49-F238E27FC236}">
                    <a16:creationId xmlns:a16="http://schemas.microsoft.com/office/drawing/2014/main" id="{38BEE1DC-3180-496F-B9F2-0541143A9C65}"/>
                  </a:ext>
                </a:extLst>
              </p:cNvPr>
              <p:cNvSpPr/>
              <p:nvPr/>
            </p:nvSpPr>
            <p:spPr>
              <a:xfrm rot="13500280">
                <a:off x="-51857" y="888486"/>
                <a:ext cx="1165814" cy="1164680"/>
              </a:xfrm>
              <a:custGeom>
                <a:avLst/>
                <a:gdLst>
                  <a:gd name="connsiteX0" fmla="*/ 1164680 w 1165814"/>
                  <a:gd name="connsiteY0" fmla="*/ 1164680 h 1164680"/>
                  <a:gd name="connsiteX1" fmla="*/ 0 w 1165814"/>
                  <a:gd name="connsiteY1" fmla="*/ 1 h 1164680"/>
                  <a:gd name="connsiteX2" fmla="*/ 40825 w 1165814"/>
                  <a:gd name="connsiteY2" fmla="*/ 0 h 1164680"/>
                  <a:gd name="connsiteX3" fmla="*/ 1165814 w 1165814"/>
                  <a:gd name="connsiteY3" fmla="*/ 1123854 h 1164680"/>
                  <a:gd name="connsiteX4" fmla="*/ 1164680 w 1165814"/>
                  <a:gd name="connsiteY4" fmla="*/ 1123854 h 1164680"/>
                  <a:gd name="connsiteX5" fmla="*/ 1164680 w 1165814"/>
                  <a:gd name="connsiteY5" fmla="*/ 1164680 h 1164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5814" h="1164680">
                    <a:moveTo>
                      <a:pt x="1164680" y="1164680"/>
                    </a:moveTo>
                    <a:lnTo>
                      <a:pt x="0" y="1"/>
                    </a:lnTo>
                    <a:lnTo>
                      <a:pt x="40825" y="0"/>
                    </a:lnTo>
                    <a:lnTo>
                      <a:pt x="1165814" y="1123854"/>
                    </a:lnTo>
                    <a:lnTo>
                      <a:pt x="1164680" y="1123854"/>
                    </a:lnTo>
                    <a:lnTo>
                      <a:pt x="1164680" y="116468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44" name="Полилиния: Фигура 143">
                <a:extLst>
                  <a:ext uri="{FF2B5EF4-FFF2-40B4-BE49-F238E27FC236}">
                    <a16:creationId xmlns:a16="http://schemas.microsoft.com/office/drawing/2014/main" id="{D39D863D-C379-4E72-B276-53F62D7E2B98}"/>
                  </a:ext>
                </a:extLst>
              </p:cNvPr>
              <p:cNvSpPr/>
              <p:nvPr/>
            </p:nvSpPr>
            <p:spPr>
              <a:xfrm rot="13500280">
                <a:off x="-69307" y="930608"/>
                <a:ext cx="1079626" cy="1079626"/>
              </a:xfrm>
              <a:custGeom>
                <a:avLst/>
                <a:gdLst>
                  <a:gd name="connsiteX0" fmla="*/ 1079626 w 1079626"/>
                  <a:gd name="connsiteY0" fmla="*/ 1079626 h 1079626"/>
                  <a:gd name="connsiteX1" fmla="*/ 0 w 1079626"/>
                  <a:gd name="connsiteY1" fmla="*/ 1 h 1079626"/>
                  <a:gd name="connsiteX2" fmla="*/ 40826 w 1079626"/>
                  <a:gd name="connsiteY2" fmla="*/ 0 h 1079626"/>
                  <a:gd name="connsiteX3" fmla="*/ 1079626 w 1079626"/>
                  <a:gd name="connsiteY3" fmla="*/ 1038800 h 1079626"/>
                  <a:gd name="connsiteX4" fmla="*/ 1079626 w 1079626"/>
                  <a:gd name="connsiteY4" fmla="*/ 1079626 h 1079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9626" h="1079626">
                    <a:moveTo>
                      <a:pt x="1079626" y="1079626"/>
                    </a:moveTo>
                    <a:lnTo>
                      <a:pt x="0" y="1"/>
                    </a:lnTo>
                    <a:lnTo>
                      <a:pt x="40826" y="0"/>
                    </a:lnTo>
                    <a:lnTo>
                      <a:pt x="1079626" y="1038800"/>
                    </a:lnTo>
                    <a:lnTo>
                      <a:pt x="1079626" y="1079626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43" name="Полилиния: Фигура 142">
                <a:extLst>
                  <a:ext uri="{FF2B5EF4-FFF2-40B4-BE49-F238E27FC236}">
                    <a16:creationId xmlns:a16="http://schemas.microsoft.com/office/drawing/2014/main" id="{9079BA6D-6450-46A6-9874-663ABFE497CE}"/>
                  </a:ext>
                </a:extLst>
              </p:cNvPr>
              <p:cNvSpPr/>
              <p:nvPr/>
            </p:nvSpPr>
            <p:spPr>
              <a:xfrm rot="13500280">
                <a:off x="-87157" y="973697"/>
                <a:ext cx="993437" cy="993438"/>
              </a:xfrm>
              <a:custGeom>
                <a:avLst/>
                <a:gdLst>
                  <a:gd name="connsiteX0" fmla="*/ 993437 w 993437"/>
                  <a:gd name="connsiteY0" fmla="*/ 993438 h 993438"/>
                  <a:gd name="connsiteX1" fmla="*/ 0 w 993437"/>
                  <a:gd name="connsiteY1" fmla="*/ 0 h 993438"/>
                  <a:gd name="connsiteX2" fmla="*/ 40825 w 993437"/>
                  <a:gd name="connsiteY2" fmla="*/ 1 h 993438"/>
                  <a:gd name="connsiteX3" fmla="*/ 993437 w 993437"/>
                  <a:gd name="connsiteY3" fmla="*/ 952612 h 993438"/>
                  <a:gd name="connsiteX4" fmla="*/ 993437 w 993437"/>
                  <a:gd name="connsiteY4" fmla="*/ 993438 h 993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3437" h="993438">
                    <a:moveTo>
                      <a:pt x="993437" y="993438"/>
                    </a:moveTo>
                    <a:lnTo>
                      <a:pt x="0" y="0"/>
                    </a:lnTo>
                    <a:lnTo>
                      <a:pt x="40825" y="1"/>
                    </a:lnTo>
                    <a:lnTo>
                      <a:pt x="993437" y="952612"/>
                    </a:lnTo>
                    <a:lnTo>
                      <a:pt x="993437" y="99343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42" name="Полилиния: Фигура 141">
                <a:extLst>
                  <a:ext uri="{FF2B5EF4-FFF2-40B4-BE49-F238E27FC236}">
                    <a16:creationId xmlns:a16="http://schemas.microsoft.com/office/drawing/2014/main" id="{A4CFFBA8-B565-42FA-9C0D-4FC6525B06C1}"/>
                  </a:ext>
                </a:extLst>
              </p:cNvPr>
              <p:cNvSpPr/>
              <p:nvPr/>
            </p:nvSpPr>
            <p:spPr>
              <a:xfrm rot="13500280">
                <a:off x="-105173" y="1017188"/>
                <a:ext cx="908383" cy="907248"/>
              </a:xfrm>
              <a:custGeom>
                <a:avLst/>
                <a:gdLst>
                  <a:gd name="connsiteX0" fmla="*/ 907249 w 908383"/>
                  <a:gd name="connsiteY0" fmla="*/ 907248 h 907248"/>
                  <a:gd name="connsiteX1" fmla="*/ 0 w 908383"/>
                  <a:gd name="connsiteY1" fmla="*/ 0 h 907248"/>
                  <a:gd name="connsiteX2" fmla="*/ 40827 w 908383"/>
                  <a:gd name="connsiteY2" fmla="*/ 0 h 907248"/>
                  <a:gd name="connsiteX3" fmla="*/ 908383 w 908383"/>
                  <a:gd name="connsiteY3" fmla="*/ 866422 h 907248"/>
                  <a:gd name="connsiteX4" fmla="*/ 907249 w 908383"/>
                  <a:gd name="connsiteY4" fmla="*/ 866422 h 907248"/>
                  <a:gd name="connsiteX5" fmla="*/ 907249 w 908383"/>
                  <a:gd name="connsiteY5" fmla="*/ 907248 h 907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08383" h="907248">
                    <a:moveTo>
                      <a:pt x="907249" y="907248"/>
                    </a:moveTo>
                    <a:lnTo>
                      <a:pt x="0" y="0"/>
                    </a:lnTo>
                    <a:lnTo>
                      <a:pt x="40827" y="0"/>
                    </a:lnTo>
                    <a:lnTo>
                      <a:pt x="908383" y="866422"/>
                    </a:lnTo>
                    <a:lnTo>
                      <a:pt x="907249" y="866422"/>
                    </a:lnTo>
                    <a:lnTo>
                      <a:pt x="907249" y="90724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41" name="Полилиния: Фигура 140">
                <a:extLst>
                  <a:ext uri="{FF2B5EF4-FFF2-40B4-BE49-F238E27FC236}">
                    <a16:creationId xmlns:a16="http://schemas.microsoft.com/office/drawing/2014/main" id="{98016DB4-3354-4E78-B07E-1D722297B864}"/>
                  </a:ext>
                </a:extLst>
              </p:cNvPr>
              <p:cNvSpPr/>
              <p:nvPr/>
            </p:nvSpPr>
            <p:spPr>
              <a:xfrm rot="13500280">
                <a:off x="-123024" y="1060277"/>
                <a:ext cx="822195" cy="821061"/>
              </a:xfrm>
              <a:custGeom>
                <a:avLst/>
                <a:gdLst>
                  <a:gd name="connsiteX0" fmla="*/ 821060 w 822195"/>
                  <a:gd name="connsiteY0" fmla="*/ 821061 h 821061"/>
                  <a:gd name="connsiteX1" fmla="*/ 0 w 822195"/>
                  <a:gd name="connsiteY1" fmla="*/ 0 h 821061"/>
                  <a:gd name="connsiteX2" fmla="*/ 40826 w 822195"/>
                  <a:gd name="connsiteY2" fmla="*/ 1 h 821061"/>
                  <a:gd name="connsiteX3" fmla="*/ 822195 w 822195"/>
                  <a:gd name="connsiteY3" fmla="*/ 780235 h 821061"/>
                  <a:gd name="connsiteX4" fmla="*/ 821060 w 822195"/>
                  <a:gd name="connsiteY4" fmla="*/ 780235 h 821061"/>
                  <a:gd name="connsiteX5" fmla="*/ 821060 w 822195"/>
                  <a:gd name="connsiteY5" fmla="*/ 821061 h 821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2195" h="821061">
                    <a:moveTo>
                      <a:pt x="821060" y="821061"/>
                    </a:moveTo>
                    <a:lnTo>
                      <a:pt x="0" y="0"/>
                    </a:lnTo>
                    <a:lnTo>
                      <a:pt x="40826" y="1"/>
                    </a:lnTo>
                    <a:lnTo>
                      <a:pt x="822195" y="780235"/>
                    </a:lnTo>
                    <a:lnTo>
                      <a:pt x="821060" y="780235"/>
                    </a:lnTo>
                    <a:lnTo>
                      <a:pt x="821060" y="82106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40" name="Полилиния: Фигура 139">
                <a:extLst>
                  <a:ext uri="{FF2B5EF4-FFF2-40B4-BE49-F238E27FC236}">
                    <a16:creationId xmlns:a16="http://schemas.microsoft.com/office/drawing/2014/main" id="{0CB1EA35-0D05-4F13-871D-0CAB5CECD44A}"/>
                  </a:ext>
                </a:extLst>
              </p:cNvPr>
              <p:cNvSpPr/>
              <p:nvPr/>
            </p:nvSpPr>
            <p:spPr>
              <a:xfrm rot="13500280">
                <a:off x="-140475" y="1102398"/>
                <a:ext cx="736006" cy="736005"/>
              </a:xfrm>
              <a:custGeom>
                <a:avLst/>
                <a:gdLst>
                  <a:gd name="connsiteX0" fmla="*/ 736005 w 736006"/>
                  <a:gd name="connsiteY0" fmla="*/ 736005 h 736005"/>
                  <a:gd name="connsiteX1" fmla="*/ 0 w 736006"/>
                  <a:gd name="connsiteY1" fmla="*/ 0 h 736005"/>
                  <a:gd name="connsiteX2" fmla="*/ 40826 w 736006"/>
                  <a:gd name="connsiteY2" fmla="*/ 0 h 736005"/>
                  <a:gd name="connsiteX3" fmla="*/ 736006 w 736006"/>
                  <a:gd name="connsiteY3" fmla="*/ 695179 h 736005"/>
                  <a:gd name="connsiteX4" fmla="*/ 736005 w 736006"/>
                  <a:gd name="connsiteY4" fmla="*/ 736005 h 736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6006" h="736005">
                    <a:moveTo>
                      <a:pt x="736005" y="736005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736006" y="695179"/>
                    </a:lnTo>
                    <a:lnTo>
                      <a:pt x="736005" y="736005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39" name="Полилиния: Фигура 138">
                <a:extLst>
                  <a:ext uri="{FF2B5EF4-FFF2-40B4-BE49-F238E27FC236}">
                    <a16:creationId xmlns:a16="http://schemas.microsoft.com/office/drawing/2014/main" id="{17F84AF5-3C7F-4D42-92A9-CCA3CDB8EB55}"/>
                  </a:ext>
                </a:extLst>
              </p:cNvPr>
              <p:cNvSpPr/>
              <p:nvPr/>
            </p:nvSpPr>
            <p:spPr>
              <a:xfrm rot="13500280">
                <a:off x="-158323" y="1145488"/>
                <a:ext cx="649817" cy="649817"/>
              </a:xfrm>
              <a:custGeom>
                <a:avLst/>
                <a:gdLst>
                  <a:gd name="connsiteX0" fmla="*/ 649817 w 649817"/>
                  <a:gd name="connsiteY0" fmla="*/ 649817 h 649817"/>
                  <a:gd name="connsiteX1" fmla="*/ 0 w 649817"/>
                  <a:gd name="connsiteY1" fmla="*/ 0 h 649817"/>
                  <a:gd name="connsiteX2" fmla="*/ 40826 w 649817"/>
                  <a:gd name="connsiteY2" fmla="*/ 0 h 649817"/>
                  <a:gd name="connsiteX3" fmla="*/ 649817 w 649817"/>
                  <a:gd name="connsiteY3" fmla="*/ 608990 h 649817"/>
                  <a:gd name="connsiteX4" fmla="*/ 649817 w 649817"/>
                  <a:gd name="connsiteY4" fmla="*/ 649817 h 64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9817" h="649817">
                    <a:moveTo>
                      <a:pt x="649817" y="64981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649817" y="608990"/>
                    </a:lnTo>
                    <a:lnTo>
                      <a:pt x="649817" y="64981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38" name="Полилиния: Фигура 137">
                <a:extLst>
                  <a:ext uri="{FF2B5EF4-FFF2-40B4-BE49-F238E27FC236}">
                    <a16:creationId xmlns:a16="http://schemas.microsoft.com/office/drawing/2014/main" id="{FA8E90CE-90F4-42ED-AAAF-0F139BE4E3D5}"/>
                  </a:ext>
                </a:extLst>
              </p:cNvPr>
              <p:cNvSpPr/>
              <p:nvPr/>
            </p:nvSpPr>
            <p:spPr>
              <a:xfrm rot="13500280">
                <a:off x="-176338" y="1188978"/>
                <a:ext cx="564761" cy="563628"/>
              </a:xfrm>
              <a:custGeom>
                <a:avLst/>
                <a:gdLst>
                  <a:gd name="connsiteX0" fmla="*/ 563628 w 564761"/>
                  <a:gd name="connsiteY0" fmla="*/ 563628 h 563628"/>
                  <a:gd name="connsiteX1" fmla="*/ 0 w 564761"/>
                  <a:gd name="connsiteY1" fmla="*/ 0 h 563628"/>
                  <a:gd name="connsiteX2" fmla="*/ 40826 w 564761"/>
                  <a:gd name="connsiteY2" fmla="*/ 0 h 563628"/>
                  <a:gd name="connsiteX3" fmla="*/ 564761 w 564761"/>
                  <a:gd name="connsiteY3" fmla="*/ 522802 h 563628"/>
                  <a:gd name="connsiteX4" fmla="*/ 563629 w 564761"/>
                  <a:gd name="connsiteY4" fmla="*/ 522802 h 563628"/>
                  <a:gd name="connsiteX5" fmla="*/ 563628 w 564761"/>
                  <a:gd name="connsiteY5" fmla="*/ 563628 h 563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64761" h="563628">
                    <a:moveTo>
                      <a:pt x="563628" y="56362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564761" y="522802"/>
                    </a:lnTo>
                    <a:lnTo>
                      <a:pt x="563629" y="522802"/>
                    </a:lnTo>
                    <a:lnTo>
                      <a:pt x="563628" y="56362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37" name="Полилиния: фигура 136">
                <a:extLst>
                  <a:ext uri="{FF2B5EF4-FFF2-40B4-BE49-F238E27FC236}">
                    <a16:creationId xmlns:a16="http://schemas.microsoft.com/office/drawing/2014/main" id="{7C1C105E-FE0D-4A36-AE5B-BBA110F6EE53}"/>
                  </a:ext>
                </a:extLst>
              </p:cNvPr>
              <p:cNvSpPr/>
              <p:nvPr userDrawn="1"/>
            </p:nvSpPr>
            <p:spPr>
              <a:xfrm rot="13500280">
                <a:off x="-194190" y="1232066"/>
                <a:ext cx="478574" cy="477440"/>
              </a:xfrm>
              <a:custGeom>
                <a:avLst/>
                <a:gdLst>
                  <a:gd name="connsiteX0" fmla="*/ 478574 w 478574"/>
                  <a:gd name="connsiteY0" fmla="*/ 477440 h 477440"/>
                  <a:gd name="connsiteX1" fmla="*/ 0 w 478574"/>
                  <a:gd name="connsiteY1" fmla="*/ 0 h 477440"/>
                  <a:gd name="connsiteX2" fmla="*/ 40826 w 478574"/>
                  <a:gd name="connsiteY2" fmla="*/ 0 h 477440"/>
                  <a:gd name="connsiteX3" fmla="*/ 478573 w 478574"/>
                  <a:gd name="connsiteY3" fmla="*/ 437747 h 477440"/>
                  <a:gd name="connsiteX4" fmla="*/ 478574 w 478574"/>
                  <a:gd name="connsiteY4" fmla="*/ 477440 h 477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8574" h="477440">
                    <a:moveTo>
                      <a:pt x="478574" y="47744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478573" y="437747"/>
                    </a:lnTo>
                    <a:lnTo>
                      <a:pt x="478574" y="47744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</a:lstStyle>
              <a:p>
                <a:pPr rtl="0"/>
                <a:endParaRPr lang="ru-RU" dirty="0"/>
              </a:p>
            </p:txBody>
          </p:sp>
          <p:sp>
            <p:nvSpPr>
              <p:cNvPr id="163" name="Полилиния: Фигура 162">
                <a:extLst>
                  <a:ext uri="{FF2B5EF4-FFF2-40B4-BE49-F238E27FC236}">
                    <a16:creationId xmlns:a16="http://schemas.microsoft.com/office/drawing/2014/main" id="{FEE07693-1822-40D4-88A4-0F663C787D7E}"/>
                  </a:ext>
                </a:extLst>
              </p:cNvPr>
              <p:cNvSpPr/>
              <p:nvPr userDrawn="1"/>
            </p:nvSpPr>
            <p:spPr>
              <a:xfrm>
                <a:off x="2202360" y="6829131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84" name="Полилиния: фигура 183">
                <a:extLst>
                  <a:ext uri="{FF2B5EF4-FFF2-40B4-BE49-F238E27FC236}">
                    <a16:creationId xmlns:a16="http://schemas.microsoft.com/office/drawing/2014/main" id="{AD282910-ECE9-4B26-9656-AD1D41D44AC8}"/>
                  </a:ext>
                </a:extLst>
              </p:cNvPr>
              <p:cNvSpPr/>
              <p:nvPr userDrawn="1"/>
            </p:nvSpPr>
            <p:spPr>
              <a:xfrm>
                <a:off x="1089323" y="5806086"/>
                <a:ext cx="30139" cy="1051915"/>
              </a:xfrm>
              <a:custGeom>
                <a:avLst/>
                <a:gdLst>
                  <a:gd name="connsiteX0" fmla="*/ 28833 w 30139"/>
                  <a:gd name="connsiteY0" fmla="*/ 0 h 1051915"/>
                  <a:gd name="connsiteX1" fmla="*/ 30139 w 30139"/>
                  <a:gd name="connsiteY1" fmla="*/ 1051915 h 1051915"/>
                  <a:gd name="connsiteX2" fmla="*/ 1271 w 30139"/>
                  <a:gd name="connsiteY2" fmla="*/ 1051915 h 1051915"/>
                  <a:gd name="connsiteX3" fmla="*/ 0 w 30139"/>
                  <a:gd name="connsiteY3" fmla="*/ 28904 h 1051915"/>
                  <a:gd name="connsiteX4" fmla="*/ 28833 w 30139"/>
                  <a:gd name="connsiteY4" fmla="*/ 0 h 1051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139" h="1051915">
                    <a:moveTo>
                      <a:pt x="28833" y="0"/>
                    </a:moveTo>
                    <a:lnTo>
                      <a:pt x="30139" y="1051915"/>
                    </a:lnTo>
                    <a:lnTo>
                      <a:pt x="1271" y="1051915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83" name="Полилиния: Фигура 182">
                <a:extLst>
                  <a:ext uri="{FF2B5EF4-FFF2-40B4-BE49-F238E27FC236}">
                    <a16:creationId xmlns:a16="http://schemas.microsoft.com/office/drawing/2014/main" id="{7C7A453C-4565-4652-9781-F1488009734C}"/>
                  </a:ext>
                </a:extLst>
              </p:cNvPr>
              <p:cNvSpPr/>
              <p:nvPr userDrawn="1"/>
            </p:nvSpPr>
            <p:spPr>
              <a:xfrm>
                <a:off x="1028453" y="5867106"/>
                <a:ext cx="30064" cy="990894"/>
              </a:xfrm>
              <a:custGeom>
                <a:avLst/>
                <a:gdLst>
                  <a:gd name="connsiteX0" fmla="*/ 28833 w 30064"/>
                  <a:gd name="connsiteY0" fmla="*/ 0 h 990894"/>
                  <a:gd name="connsiteX1" fmla="*/ 30064 w 30064"/>
                  <a:gd name="connsiteY1" fmla="*/ 990894 h 990894"/>
                  <a:gd name="connsiteX2" fmla="*/ 1195 w 30064"/>
                  <a:gd name="connsiteY2" fmla="*/ 990894 h 990894"/>
                  <a:gd name="connsiteX3" fmla="*/ 0 w 30064"/>
                  <a:gd name="connsiteY3" fmla="*/ 28904 h 990894"/>
                  <a:gd name="connsiteX4" fmla="*/ 28833 w 30064"/>
                  <a:gd name="connsiteY4" fmla="*/ 0 h 99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64" h="990894">
                    <a:moveTo>
                      <a:pt x="28833" y="0"/>
                    </a:moveTo>
                    <a:lnTo>
                      <a:pt x="30064" y="990894"/>
                    </a:lnTo>
                    <a:lnTo>
                      <a:pt x="1195" y="990894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82" name="Полилиния: Фигура 181">
                <a:extLst>
                  <a:ext uri="{FF2B5EF4-FFF2-40B4-BE49-F238E27FC236}">
                    <a16:creationId xmlns:a16="http://schemas.microsoft.com/office/drawing/2014/main" id="{DE479407-B0BB-45F1-A93D-05ED5B41F316}"/>
                  </a:ext>
                </a:extLst>
              </p:cNvPr>
              <p:cNvSpPr/>
              <p:nvPr userDrawn="1"/>
            </p:nvSpPr>
            <p:spPr>
              <a:xfrm>
                <a:off x="967584" y="5928926"/>
                <a:ext cx="30790" cy="929074"/>
              </a:xfrm>
              <a:custGeom>
                <a:avLst/>
                <a:gdLst>
                  <a:gd name="connsiteX0" fmla="*/ 29636 w 30790"/>
                  <a:gd name="connsiteY0" fmla="*/ 0 h 929074"/>
                  <a:gd name="connsiteX1" fmla="*/ 30790 w 30790"/>
                  <a:gd name="connsiteY1" fmla="*/ 929074 h 929074"/>
                  <a:gd name="connsiteX2" fmla="*/ 1401 w 30790"/>
                  <a:gd name="connsiteY2" fmla="*/ 929074 h 929074"/>
                  <a:gd name="connsiteX3" fmla="*/ 0 w 30790"/>
                  <a:gd name="connsiteY3" fmla="*/ 28104 h 929074"/>
                  <a:gd name="connsiteX4" fmla="*/ 803 w 30790"/>
                  <a:gd name="connsiteY4" fmla="*/ 28905 h 929074"/>
                  <a:gd name="connsiteX5" fmla="*/ 29636 w 30790"/>
                  <a:gd name="connsiteY5" fmla="*/ 0 h 929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90" h="929074">
                    <a:moveTo>
                      <a:pt x="29636" y="0"/>
                    </a:moveTo>
                    <a:lnTo>
                      <a:pt x="30790" y="929074"/>
                    </a:lnTo>
                    <a:lnTo>
                      <a:pt x="1401" y="929074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81" name="Полилиния: Фигура 180">
                <a:extLst>
                  <a:ext uri="{FF2B5EF4-FFF2-40B4-BE49-F238E27FC236}">
                    <a16:creationId xmlns:a16="http://schemas.microsoft.com/office/drawing/2014/main" id="{0271515D-B4B7-4502-B24F-DC5480444ED0}"/>
                  </a:ext>
                </a:extLst>
              </p:cNvPr>
              <p:cNvSpPr/>
              <p:nvPr userDrawn="1"/>
            </p:nvSpPr>
            <p:spPr>
              <a:xfrm>
                <a:off x="906717" y="5989948"/>
                <a:ext cx="30713" cy="868053"/>
              </a:xfrm>
              <a:custGeom>
                <a:avLst/>
                <a:gdLst>
                  <a:gd name="connsiteX0" fmla="*/ 29635 w 30713"/>
                  <a:gd name="connsiteY0" fmla="*/ 0 h 868053"/>
                  <a:gd name="connsiteX1" fmla="*/ 30713 w 30713"/>
                  <a:gd name="connsiteY1" fmla="*/ 868053 h 868053"/>
                  <a:gd name="connsiteX2" fmla="*/ 1319 w 30713"/>
                  <a:gd name="connsiteY2" fmla="*/ 868053 h 868053"/>
                  <a:gd name="connsiteX3" fmla="*/ 0 w 30713"/>
                  <a:gd name="connsiteY3" fmla="*/ 28103 h 868053"/>
                  <a:gd name="connsiteX4" fmla="*/ 802 w 30713"/>
                  <a:gd name="connsiteY4" fmla="*/ 28904 h 868053"/>
                  <a:gd name="connsiteX5" fmla="*/ 29635 w 30713"/>
                  <a:gd name="connsiteY5" fmla="*/ 0 h 868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13" h="868053">
                    <a:moveTo>
                      <a:pt x="29635" y="0"/>
                    </a:moveTo>
                    <a:lnTo>
                      <a:pt x="30713" y="868053"/>
                    </a:lnTo>
                    <a:lnTo>
                      <a:pt x="1319" y="868053"/>
                    </a:lnTo>
                    <a:lnTo>
                      <a:pt x="0" y="28103"/>
                    </a:lnTo>
                    <a:lnTo>
                      <a:pt x="802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80" name="Полилиния: Фигура 179">
                <a:extLst>
                  <a:ext uri="{FF2B5EF4-FFF2-40B4-BE49-F238E27FC236}">
                    <a16:creationId xmlns:a16="http://schemas.microsoft.com/office/drawing/2014/main" id="{DB364732-EC14-4416-964A-13F3D77CDBBD}"/>
                  </a:ext>
                </a:extLst>
              </p:cNvPr>
              <p:cNvSpPr/>
              <p:nvPr userDrawn="1"/>
            </p:nvSpPr>
            <p:spPr>
              <a:xfrm>
                <a:off x="846647" y="6049364"/>
                <a:ext cx="29838" cy="808636"/>
              </a:xfrm>
              <a:custGeom>
                <a:avLst/>
                <a:gdLst>
                  <a:gd name="connsiteX0" fmla="*/ 28833 w 29838"/>
                  <a:gd name="connsiteY0" fmla="*/ 0 h 808636"/>
                  <a:gd name="connsiteX1" fmla="*/ 29838 w 29838"/>
                  <a:gd name="connsiteY1" fmla="*/ 808636 h 808636"/>
                  <a:gd name="connsiteX2" fmla="*/ 969 w 29838"/>
                  <a:gd name="connsiteY2" fmla="*/ 808636 h 808636"/>
                  <a:gd name="connsiteX3" fmla="*/ 0 w 29838"/>
                  <a:gd name="connsiteY3" fmla="*/ 28904 h 808636"/>
                  <a:gd name="connsiteX4" fmla="*/ 28833 w 29838"/>
                  <a:gd name="connsiteY4" fmla="*/ 0 h 808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38" h="808636">
                    <a:moveTo>
                      <a:pt x="28833" y="0"/>
                    </a:moveTo>
                    <a:lnTo>
                      <a:pt x="29838" y="808636"/>
                    </a:lnTo>
                    <a:lnTo>
                      <a:pt x="969" y="808636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79" name="Полилиния: Фигура 178">
                <a:extLst>
                  <a:ext uri="{FF2B5EF4-FFF2-40B4-BE49-F238E27FC236}">
                    <a16:creationId xmlns:a16="http://schemas.microsoft.com/office/drawing/2014/main" id="{619347B5-2692-4514-B67B-159C25FA4940}"/>
                  </a:ext>
                </a:extLst>
              </p:cNvPr>
              <p:cNvSpPr/>
              <p:nvPr userDrawn="1"/>
            </p:nvSpPr>
            <p:spPr>
              <a:xfrm>
                <a:off x="785780" y="6110384"/>
                <a:ext cx="29761" cy="747617"/>
              </a:xfrm>
              <a:custGeom>
                <a:avLst/>
                <a:gdLst>
                  <a:gd name="connsiteX0" fmla="*/ 28832 w 29761"/>
                  <a:gd name="connsiteY0" fmla="*/ 0 h 747617"/>
                  <a:gd name="connsiteX1" fmla="*/ 29761 w 29761"/>
                  <a:gd name="connsiteY1" fmla="*/ 747617 h 747617"/>
                  <a:gd name="connsiteX2" fmla="*/ 893 w 29761"/>
                  <a:gd name="connsiteY2" fmla="*/ 747617 h 747617"/>
                  <a:gd name="connsiteX3" fmla="*/ 0 w 29761"/>
                  <a:gd name="connsiteY3" fmla="*/ 28905 h 747617"/>
                  <a:gd name="connsiteX4" fmla="*/ 28832 w 29761"/>
                  <a:gd name="connsiteY4" fmla="*/ 0 h 74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761" h="747617">
                    <a:moveTo>
                      <a:pt x="28832" y="0"/>
                    </a:moveTo>
                    <a:lnTo>
                      <a:pt x="29761" y="747617"/>
                    </a:lnTo>
                    <a:lnTo>
                      <a:pt x="893" y="747617"/>
                    </a:lnTo>
                    <a:lnTo>
                      <a:pt x="0" y="28905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78" name="Полилиния: Фигура 177">
                <a:extLst>
                  <a:ext uri="{FF2B5EF4-FFF2-40B4-BE49-F238E27FC236}">
                    <a16:creationId xmlns:a16="http://schemas.microsoft.com/office/drawing/2014/main" id="{E1746638-BCA2-4B8F-A315-9514E1973CDD}"/>
                  </a:ext>
                </a:extLst>
              </p:cNvPr>
              <p:cNvSpPr/>
              <p:nvPr userDrawn="1"/>
            </p:nvSpPr>
            <p:spPr>
              <a:xfrm>
                <a:off x="724911" y="6172206"/>
                <a:ext cx="30487" cy="685795"/>
              </a:xfrm>
              <a:custGeom>
                <a:avLst/>
                <a:gdLst>
                  <a:gd name="connsiteX0" fmla="*/ 29635 w 30487"/>
                  <a:gd name="connsiteY0" fmla="*/ 0 h 685795"/>
                  <a:gd name="connsiteX1" fmla="*/ 30487 w 30487"/>
                  <a:gd name="connsiteY1" fmla="*/ 685795 h 685795"/>
                  <a:gd name="connsiteX2" fmla="*/ 1071 w 30487"/>
                  <a:gd name="connsiteY2" fmla="*/ 685795 h 685795"/>
                  <a:gd name="connsiteX3" fmla="*/ 0 w 30487"/>
                  <a:gd name="connsiteY3" fmla="*/ 28103 h 685795"/>
                  <a:gd name="connsiteX4" fmla="*/ 803 w 30487"/>
                  <a:gd name="connsiteY4" fmla="*/ 28904 h 685795"/>
                  <a:gd name="connsiteX5" fmla="*/ 29635 w 30487"/>
                  <a:gd name="connsiteY5" fmla="*/ 0 h 685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487" h="685795">
                    <a:moveTo>
                      <a:pt x="29635" y="0"/>
                    </a:moveTo>
                    <a:lnTo>
                      <a:pt x="30487" y="685795"/>
                    </a:lnTo>
                    <a:lnTo>
                      <a:pt x="1071" y="685795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77" name="Полилиния: Фигура 176">
                <a:extLst>
                  <a:ext uri="{FF2B5EF4-FFF2-40B4-BE49-F238E27FC236}">
                    <a16:creationId xmlns:a16="http://schemas.microsoft.com/office/drawing/2014/main" id="{47F56D6B-560F-4123-9E05-11ACF383DF87}"/>
                  </a:ext>
                </a:extLst>
              </p:cNvPr>
              <p:cNvSpPr/>
              <p:nvPr userDrawn="1"/>
            </p:nvSpPr>
            <p:spPr>
              <a:xfrm>
                <a:off x="664843" y="6231622"/>
                <a:ext cx="29611" cy="626379"/>
              </a:xfrm>
              <a:custGeom>
                <a:avLst/>
                <a:gdLst>
                  <a:gd name="connsiteX0" fmla="*/ 28833 w 29611"/>
                  <a:gd name="connsiteY0" fmla="*/ 0 h 626379"/>
                  <a:gd name="connsiteX1" fmla="*/ 29611 w 29611"/>
                  <a:gd name="connsiteY1" fmla="*/ 626379 h 626379"/>
                  <a:gd name="connsiteX2" fmla="*/ 742 w 29611"/>
                  <a:gd name="connsiteY2" fmla="*/ 626379 h 626379"/>
                  <a:gd name="connsiteX3" fmla="*/ 0 w 29611"/>
                  <a:gd name="connsiteY3" fmla="*/ 28904 h 626379"/>
                  <a:gd name="connsiteX4" fmla="*/ 28833 w 29611"/>
                  <a:gd name="connsiteY4" fmla="*/ 0 h 626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611" h="626379">
                    <a:moveTo>
                      <a:pt x="28833" y="0"/>
                    </a:moveTo>
                    <a:lnTo>
                      <a:pt x="29611" y="626379"/>
                    </a:lnTo>
                    <a:lnTo>
                      <a:pt x="742" y="62637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76" name="Полилиния: Фигура 175">
                <a:extLst>
                  <a:ext uri="{FF2B5EF4-FFF2-40B4-BE49-F238E27FC236}">
                    <a16:creationId xmlns:a16="http://schemas.microsoft.com/office/drawing/2014/main" id="{2FD3A4D4-C05F-4057-8408-6FF0887E068F}"/>
                  </a:ext>
                </a:extLst>
              </p:cNvPr>
              <p:cNvSpPr/>
              <p:nvPr userDrawn="1"/>
            </p:nvSpPr>
            <p:spPr>
              <a:xfrm>
                <a:off x="603974" y="6292642"/>
                <a:ext cx="29535" cy="565359"/>
              </a:xfrm>
              <a:custGeom>
                <a:avLst/>
                <a:gdLst>
                  <a:gd name="connsiteX0" fmla="*/ 28833 w 29535"/>
                  <a:gd name="connsiteY0" fmla="*/ 0 h 565359"/>
                  <a:gd name="connsiteX1" fmla="*/ 29535 w 29535"/>
                  <a:gd name="connsiteY1" fmla="*/ 565359 h 565359"/>
                  <a:gd name="connsiteX2" fmla="*/ 666 w 29535"/>
                  <a:gd name="connsiteY2" fmla="*/ 565359 h 565359"/>
                  <a:gd name="connsiteX3" fmla="*/ 0 w 29535"/>
                  <a:gd name="connsiteY3" fmla="*/ 28904 h 565359"/>
                  <a:gd name="connsiteX4" fmla="*/ 28833 w 29535"/>
                  <a:gd name="connsiteY4" fmla="*/ 0 h 5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35" h="565359">
                    <a:moveTo>
                      <a:pt x="28833" y="0"/>
                    </a:moveTo>
                    <a:lnTo>
                      <a:pt x="29535" y="565359"/>
                    </a:lnTo>
                    <a:lnTo>
                      <a:pt x="666" y="56535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75" name="Полилиния: Фигура 174">
                <a:extLst>
                  <a:ext uri="{FF2B5EF4-FFF2-40B4-BE49-F238E27FC236}">
                    <a16:creationId xmlns:a16="http://schemas.microsoft.com/office/drawing/2014/main" id="{32EAC669-BA43-4F58-9784-4CCDFE4D6F4E}"/>
                  </a:ext>
                </a:extLst>
              </p:cNvPr>
              <p:cNvSpPr/>
              <p:nvPr userDrawn="1"/>
            </p:nvSpPr>
            <p:spPr>
              <a:xfrm>
                <a:off x="543104" y="6353662"/>
                <a:ext cx="29460" cy="504339"/>
              </a:xfrm>
              <a:custGeom>
                <a:avLst/>
                <a:gdLst>
                  <a:gd name="connsiteX0" fmla="*/ 28833 w 29460"/>
                  <a:gd name="connsiteY0" fmla="*/ 0 h 504339"/>
                  <a:gd name="connsiteX1" fmla="*/ 29460 w 29460"/>
                  <a:gd name="connsiteY1" fmla="*/ 504339 h 504339"/>
                  <a:gd name="connsiteX2" fmla="*/ 591 w 29460"/>
                  <a:gd name="connsiteY2" fmla="*/ 504339 h 504339"/>
                  <a:gd name="connsiteX3" fmla="*/ 0 w 29460"/>
                  <a:gd name="connsiteY3" fmla="*/ 28905 h 504339"/>
                  <a:gd name="connsiteX4" fmla="*/ 28833 w 29460"/>
                  <a:gd name="connsiteY4" fmla="*/ 0 h 504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460" h="504339">
                    <a:moveTo>
                      <a:pt x="28833" y="0"/>
                    </a:moveTo>
                    <a:lnTo>
                      <a:pt x="29460" y="504339"/>
                    </a:lnTo>
                    <a:lnTo>
                      <a:pt x="591" y="504339"/>
                    </a:lnTo>
                    <a:lnTo>
                      <a:pt x="0" y="28905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74" name="Полилиния: Фигура 173">
                <a:extLst>
                  <a:ext uri="{FF2B5EF4-FFF2-40B4-BE49-F238E27FC236}">
                    <a16:creationId xmlns:a16="http://schemas.microsoft.com/office/drawing/2014/main" id="{73CAE3B4-689F-4EC3-8CC9-EB6D360E3846}"/>
                  </a:ext>
                </a:extLst>
              </p:cNvPr>
              <p:cNvSpPr/>
              <p:nvPr userDrawn="1"/>
            </p:nvSpPr>
            <p:spPr>
              <a:xfrm>
                <a:off x="482237" y="6415482"/>
                <a:ext cx="30185" cy="442518"/>
              </a:xfrm>
              <a:custGeom>
                <a:avLst/>
                <a:gdLst>
                  <a:gd name="connsiteX0" fmla="*/ 29635 w 30185"/>
                  <a:gd name="connsiteY0" fmla="*/ 0 h 442518"/>
                  <a:gd name="connsiteX1" fmla="*/ 30185 w 30185"/>
                  <a:gd name="connsiteY1" fmla="*/ 442518 h 442518"/>
                  <a:gd name="connsiteX2" fmla="*/ 724 w 30185"/>
                  <a:gd name="connsiteY2" fmla="*/ 442518 h 442518"/>
                  <a:gd name="connsiteX3" fmla="*/ 0 w 30185"/>
                  <a:gd name="connsiteY3" fmla="*/ 28104 h 442518"/>
                  <a:gd name="connsiteX4" fmla="*/ 803 w 30185"/>
                  <a:gd name="connsiteY4" fmla="*/ 28905 h 442518"/>
                  <a:gd name="connsiteX5" fmla="*/ 29635 w 30185"/>
                  <a:gd name="connsiteY5" fmla="*/ 0 h 442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85" h="442518">
                    <a:moveTo>
                      <a:pt x="29635" y="0"/>
                    </a:moveTo>
                    <a:lnTo>
                      <a:pt x="30185" y="442518"/>
                    </a:lnTo>
                    <a:lnTo>
                      <a:pt x="724" y="442518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73" name="Полилиния: Фигура 172">
                <a:extLst>
                  <a:ext uri="{FF2B5EF4-FFF2-40B4-BE49-F238E27FC236}">
                    <a16:creationId xmlns:a16="http://schemas.microsoft.com/office/drawing/2014/main" id="{8665978C-1CDF-4EF9-9A5C-4C6C0B3BE0F0}"/>
                  </a:ext>
                </a:extLst>
              </p:cNvPr>
              <p:cNvSpPr/>
              <p:nvPr userDrawn="1"/>
            </p:nvSpPr>
            <p:spPr>
              <a:xfrm>
                <a:off x="422168" y="6474900"/>
                <a:ext cx="29308" cy="383101"/>
              </a:xfrm>
              <a:custGeom>
                <a:avLst/>
                <a:gdLst>
                  <a:gd name="connsiteX0" fmla="*/ 28832 w 29308"/>
                  <a:gd name="connsiteY0" fmla="*/ 0 h 383101"/>
                  <a:gd name="connsiteX1" fmla="*/ 29308 w 29308"/>
                  <a:gd name="connsiteY1" fmla="*/ 383101 h 383101"/>
                  <a:gd name="connsiteX2" fmla="*/ 440 w 29308"/>
                  <a:gd name="connsiteY2" fmla="*/ 383101 h 383101"/>
                  <a:gd name="connsiteX3" fmla="*/ 0 w 29308"/>
                  <a:gd name="connsiteY3" fmla="*/ 28904 h 383101"/>
                  <a:gd name="connsiteX4" fmla="*/ 28832 w 29308"/>
                  <a:gd name="connsiteY4" fmla="*/ 0 h 383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308" h="383101">
                    <a:moveTo>
                      <a:pt x="28832" y="0"/>
                    </a:moveTo>
                    <a:lnTo>
                      <a:pt x="29308" y="383101"/>
                    </a:lnTo>
                    <a:lnTo>
                      <a:pt x="440" y="383101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72" name="Полилиния: Фигура 171">
                <a:extLst>
                  <a:ext uri="{FF2B5EF4-FFF2-40B4-BE49-F238E27FC236}">
                    <a16:creationId xmlns:a16="http://schemas.microsoft.com/office/drawing/2014/main" id="{97F81447-DAE2-4092-B156-2723E18064A7}"/>
                  </a:ext>
                </a:extLst>
              </p:cNvPr>
              <p:cNvSpPr/>
              <p:nvPr userDrawn="1"/>
            </p:nvSpPr>
            <p:spPr>
              <a:xfrm>
                <a:off x="361300" y="6535920"/>
                <a:ext cx="29233" cy="322081"/>
              </a:xfrm>
              <a:custGeom>
                <a:avLst/>
                <a:gdLst>
                  <a:gd name="connsiteX0" fmla="*/ 28833 w 29233"/>
                  <a:gd name="connsiteY0" fmla="*/ 0 h 322081"/>
                  <a:gd name="connsiteX1" fmla="*/ 29233 w 29233"/>
                  <a:gd name="connsiteY1" fmla="*/ 322081 h 322081"/>
                  <a:gd name="connsiteX2" fmla="*/ 364 w 29233"/>
                  <a:gd name="connsiteY2" fmla="*/ 322081 h 322081"/>
                  <a:gd name="connsiteX3" fmla="*/ 0 w 29233"/>
                  <a:gd name="connsiteY3" fmla="*/ 28904 h 322081"/>
                  <a:gd name="connsiteX4" fmla="*/ 28833 w 29233"/>
                  <a:gd name="connsiteY4" fmla="*/ 0 h 322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233" h="322081">
                    <a:moveTo>
                      <a:pt x="28833" y="0"/>
                    </a:moveTo>
                    <a:lnTo>
                      <a:pt x="29233" y="322081"/>
                    </a:lnTo>
                    <a:lnTo>
                      <a:pt x="364" y="322081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71" name="Полилиния: Фигура 170">
                <a:extLst>
                  <a:ext uri="{FF2B5EF4-FFF2-40B4-BE49-F238E27FC236}">
                    <a16:creationId xmlns:a16="http://schemas.microsoft.com/office/drawing/2014/main" id="{AB0C8140-456A-4593-9DC3-5A53E63B0CDF}"/>
                  </a:ext>
                </a:extLst>
              </p:cNvPr>
              <p:cNvSpPr/>
              <p:nvPr userDrawn="1"/>
            </p:nvSpPr>
            <p:spPr>
              <a:xfrm>
                <a:off x="300431" y="6597740"/>
                <a:ext cx="29959" cy="260260"/>
              </a:xfrm>
              <a:custGeom>
                <a:avLst/>
                <a:gdLst>
                  <a:gd name="connsiteX0" fmla="*/ 29636 w 29959"/>
                  <a:gd name="connsiteY0" fmla="*/ 0 h 260260"/>
                  <a:gd name="connsiteX1" fmla="*/ 29959 w 29959"/>
                  <a:gd name="connsiteY1" fmla="*/ 260260 h 260260"/>
                  <a:gd name="connsiteX2" fmla="*/ 440 w 29959"/>
                  <a:gd name="connsiteY2" fmla="*/ 260260 h 260260"/>
                  <a:gd name="connsiteX3" fmla="*/ 0 w 29959"/>
                  <a:gd name="connsiteY3" fmla="*/ 28104 h 260260"/>
                  <a:gd name="connsiteX4" fmla="*/ 803 w 29959"/>
                  <a:gd name="connsiteY4" fmla="*/ 28904 h 260260"/>
                  <a:gd name="connsiteX5" fmla="*/ 29636 w 29959"/>
                  <a:gd name="connsiteY5" fmla="*/ 0 h 260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59" h="260260">
                    <a:moveTo>
                      <a:pt x="29636" y="0"/>
                    </a:moveTo>
                    <a:lnTo>
                      <a:pt x="29959" y="260260"/>
                    </a:lnTo>
                    <a:lnTo>
                      <a:pt x="440" y="260260"/>
                    </a:lnTo>
                    <a:lnTo>
                      <a:pt x="0" y="28104"/>
                    </a:lnTo>
                    <a:lnTo>
                      <a:pt x="803" y="28904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70" name="Полилиния: Фигура 169">
                <a:extLst>
                  <a:ext uri="{FF2B5EF4-FFF2-40B4-BE49-F238E27FC236}">
                    <a16:creationId xmlns:a16="http://schemas.microsoft.com/office/drawing/2014/main" id="{E1411ED6-803D-4C5A-8E92-8EAC28ACA255}"/>
                  </a:ext>
                </a:extLst>
              </p:cNvPr>
              <p:cNvSpPr/>
              <p:nvPr userDrawn="1"/>
            </p:nvSpPr>
            <p:spPr>
              <a:xfrm>
                <a:off x="239562" y="6658760"/>
                <a:ext cx="29882" cy="199240"/>
              </a:xfrm>
              <a:custGeom>
                <a:avLst/>
                <a:gdLst>
                  <a:gd name="connsiteX0" fmla="*/ 29635 w 29882"/>
                  <a:gd name="connsiteY0" fmla="*/ 0 h 199240"/>
                  <a:gd name="connsiteX1" fmla="*/ 29882 w 29882"/>
                  <a:gd name="connsiteY1" fmla="*/ 199240 h 199240"/>
                  <a:gd name="connsiteX2" fmla="*/ 337 w 29882"/>
                  <a:gd name="connsiteY2" fmla="*/ 199240 h 199240"/>
                  <a:gd name="connsiteX3" fmla="*/ 0 w 29882"/>
                  <a:gd name="connsiteY3" fmla="*/ 28103 h 199240"/>
                  <a:gd name="connsiteX4" fmla="*/ 803 w 29882"/>
                  <a:gd name="connsiteY4" fmla="*/ 28904 h 199240"/>
                  <a:gd name="connsiteX5" fmla="*/ 29635 w 29882"/>
                  <a:gd name="connsiteY5" fmla="*/ 0 h 199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882" h="199240">
                    <a:moveTo>
                      <a:pt x="29635" y="0"/>
                    </a:moveTo>
                    <a:lnTo>
                      <a:pt x="29882" y="199240"/>
                    </a:lnTo>
                    <a:lnTo>
                      <a:pt x="337" y="199240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69" name="Полилиния: Фигура 168">
                <a:extLst>
                  <a:ext uri="{FF2B5EF4-FFF2-40B4-BE49-F238E27FC236}">
                    <a16:creationId xmlns:a16="http://schemas.microsoft.com/office/drawing/2014/main" id="{D3F198DF-8521-45A1-8BAE-4FC70FC420A8}"/>
                  </a:ext>
                </a:extLst>
              </p:cNvPr>
              <p:cNvSpPr/>
              <p:nvPr userDrawn="1"/>
            </p:nvSpPr>
            <p:spPr>
              <a:xfrm>
                <a:off x="179494" y="6718178"/>
                <a:ext cx="29006" cy="139823"/>
              </a:xfrm>
              <a:custGeom>
                <a:avLst/>
                <a:gdLst>
                  <a:gd name="connsiteX0" fmla="*/ 28832 w 29006"/>
                  <a:gd name="connsiteY0" fmla="*/ 0 h 139823"/>
                  <a:gd name="connsiteX1" fmla="*/ 29006 w 29006"/>
                  <a:gd name="connsiteY1" fmla="*/ 139823 h 139823"/>
                  <a:gd name="connsiteX2" fmla="*/ 138 w 29006"/>
                  <a:gd name="connsiteY2" fmla="*/ 139823 h 139823"/>
                  <a:gd name="connsiteX3" fmla="*/ 0 w 29006"/>
                  <a:gd name="connsiteY3" fmla="*/ 28904 h 139823"/>
                  <a:gd name="connsiteX4" fmla="*/ 28832 w 29006"/>
                  <a:gd name="connsiteY4" fmla="*/ 0 h 139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06" h="139823">
                    <a:moveTo>
                      <a:pt x="28832" y="0"/>
                    </a:moveTo>
                    <a:lnTo>
                      <a:pt x="29006" y="139823"/>
                    </a:lnTo>
                    <a:lnTo>
                      <a:pt x="138" y="139823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68" name="Полилиния: Фигура 167">
                <a:extLst>
                  <a:ext uri="{FF2B5EF4-FFF2-40B4-BE49-F238E27FC236}">
                    <a16:creationId xmlns:a16="http://schemas.microsoft.com/office/drawing/2014/main" id="{AAA80212-BA6E-448F-BA91-287462E1D34C}"/>
                  </a:ext>
                </a:extLst>
              </p:cNvPr>
              <p:cNvSpPr/>
              <p:nvPr userDrawn="1"/>
            </p:nvSpPr>
            <p:spPr>
              <a:xfrm>
                <a:off x="118626" y="6779198"/>
                <a:ext cx="28931" cy="78803"/>
              </a:xfrm>
              <a:custGeom>
                <a:avLst/>
                <a:gdLst>
                  <a:gd name="connsiteX0" fmla="*/ 28833 w 28931"/>
                  <a:gd name="connsiteY0" fmla="*/ 0 h 78803"/>
                  <a:gd name="connsiteX1" fmla="*/ 28931 w 28931"/>
                  <a:gd name="connsiteY1" fmla="*/ 78803 h 78803"/>
                  <a:gd name="connsiteX2" fmla="*/ 62 w 28931"/>
                  <a:gd name="connsiteY2" fmla="*/ 78803 h 78803"/>
                  <a:gd name="connsiteX3" fmla="*/ 0 w 28931"/>
                  <a:gd name="connsiteY3" fmla="*/ 28904 h 78803"/>
                  <a:gd name="connsiteX4" fmla="*/ 28833 w 28931"/>
                  <a:gd name="connsiteY4" fmla="*/ 0 h 78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31" h="78803">
                    <a:moveTo>
                      <a:pt x="28833" y="0"/>
                    </a:moveTo>
                    <a:lnTo>
                      <a:pt x="28931" y="78803"/>
                    </a:lnTo>
                    <a:lnTo>
                      <a:pt x="62" y="78803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67" name="Полилиния: фигура 166">
                <a:extLst>
                  <a:ext uri="{FF2B5EF4-FFF2-40B4-BE49-F238E27FC236}">
                    <a16:creationId xmlns:a16="http://schemas.microsoft.com/office/drawing/2014/main" id="{5B8EBCCB-B7E3-4837-AA61-44D0A400EC96}"/>
                  </a:ext>
                </a:extLst>
              </p:cNvPr>
              <p:cNvSpPr/>
              <p:nvPr userDrawn="1"/>
            </p:nvSpPr>
            <p:spPr>
              <a:xfrm>
                <a:off x="70452" y="6841018"/>
                <a:ext cx="16961" cy="16982"/>
              </a:xfrm>
              <a:custGeom>
                <a:avLst/>
                <a:gdLst>
                  <a:gd name="connsiteX0" fmla="*/ 16940 w 16961"/>
                  <a:gd name="connsiteY0" fmla="*/ 0 h 16982"/>
                  <a:gd name="connsiteX1" fmla="*/ 16961 w 16961"/>
                  <a:gd name="connsiteY1" fmla="*/ 16982 h 16982"/>
                  <a:gd name="connsiteX2" fmla="*/ 0 w 16961"/>
                  <a:gd name="connsiteY2" fmla="*/ 16982 h 16982"/>
                  <a:gd name="connsiteX3" fmla="*/ 16940 w 16961"/>
                  <a:gd name="connsiteY3" fmla="*/ 0 h 16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961" h="16982">
                    <a:moveTo>
                      <a:pt x="16940" y="0"/>
                    </a:moveTo>
                    <a:lnTo>
                      <a:pt x="16961" y="16982"/>
                    </a:lnTo>
                    <a:lnTo>
                      <a:pt x="0" y="16982"/>
                    </a:lnTo>
                    <a:lnTo>
                      <a:pt x="1694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</p:grpSp>
      </p:grpSp>
      <p:sp>
        <p:nvSpPr>
          <p:cNvPr id="94" name="Текст 9">
            <a:extLst>
              <a:ext uri="{FF2B5EF4-FFF2-40B4-BE49-F238E27FC236}">
                <a16:creationId xmlns:a16="http://schemas.microsoft.com/office/drawing/2014/main" id="{32E9F26D-470A-4D61-B420-B2AE034ED8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32208" y="1818208"/>
            <a:ext cx="6336792" cy="539812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ru-RU" sz="1800">
                <a:solidFill>
                  <a:schemeClr val="tx1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72" name="Текст 9">
            <a:extLst>
              <a:ext uri="{FF2B5EF4-FFF2-40B4-BE49-F238E27FC236}">
                <a16:creationId xmlns:a16="http://schemas.microsoft.com/office/drawing/2014/main" id="{1955D76A-22F6-4027-BBB2-B9D632FFE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606040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71" name="Текст 9">
            <a:extLst>
              <a:ext uri="{FF2B5EF4-FFF2-40B4-BE49-F238E27FC236}">
                <a16:creationId xmlns:a16="http://schemas.microsoft.com/office/drawing/2014/main" id="{B4867646-E605-4DCE-A193-DD63E54B12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907792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ru-RU" sz="1400">
                <a:solidFill>
                  <a:schemeClr val="tx1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75" name="Текст 9">
            <a:extLst>
              <a:ext uri="{FF2B5EF4-FFF2-40B4-BE49-F238E27FC236}">
                <a16:creationId xmlns:a16="http://schemas.microsoft.com/office/drawing/2014/main" id="{A5839152-B87E-4F7A-AF8F-37F412A6F6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895344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74" name="Текст 9">
            <a:extLst>
              <a:ext uri="{FF2B5EF4-FFF2-40B4-BE49-F238E27FC236}">
                <a16:creationId xmlns:a16="http://schemas.microsoft.com/office/drawing/2014/main" id="{4914385C-D888-405F-A9D8-61CC2E9F72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4206240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ru-RU" sz="1400">
                <a:solidFill>
                  <a:schemeClr val="tx1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93" name="Текст 9">
            <a:extLst>
              <a:ext uri="{FF2B5EF4-FFF2-40B4-BE49-F238E27FC236}">
                <a16:creationId xmlns:a16="http://schemas.microsoft.com/office/drawing/2014/main" id="{C2F11BC9-5663-4641-AFD6-EF2749EDD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5221224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92" name="Текст 9">
            <a:extLst>
              <a:ext uri="{FF2B5EF4-FFF2-40B4-BE49-F238E27FC236}">
                <a16:creationId xmlns:a16="http://schemas.microsoft.com/office/drawing/2014/main" id="{963F6C91-7F9C-4273-8FDE-92A9BA3B8D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541264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ru-RU" sz="1400">
                <a:solidFill>
                  <a:schemeClr val="tx1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209" name="Дата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dirty="0"/>
              <a:t>20ГГ</a:t>
            </a:r>
          </a:p>
        </p:txBody>
      </p:sp>
      <p:sp>
        <p:nvSpPr>
          <p:cNvPr id="210" name="Нижний колонтитул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211" name="Номер слайда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579987"/>
      </p:ext>
    </p:extLst>
  </p:cSld>
  <p:clrMapOvr>
    <a:masterClrMapping/>
  </p:clrMapOvr>
  <p:transition spd="med">
    <p:fade/>
  </p:transition>
  <p:extLst mod="1"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25563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22" name="Текст 21">
            <a:extLst>
              <a:ext uri="{FF2B5EF4-FFF2-40B4-BE49-F238E27FC236}">
                <a16:creationId xmlns:a16="http://schemas.microsoft.com/office/drawing/2014/main" id="{AD170077-B4B3-49F8-9FCD-908C812789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0" y="1595438"/>
            <a:ext cx="9124950" cy="600075"/>
          </a:xfrm>
        </p:spPr>
        <p:txBody>
          <a:bodyPr rtlCol="0">
            <a:noAutofit/>
          </a:bodyPr>
          <a:lstStyle>
            <a:lvl1pPr marL="0" indent="0">
              <a:buNone/>
              <a:defRPr lang="ru-RU" sz="1800"/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endParaRPr lang="ru-RU" dirty="0"/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ru-RU" sz="1600"/>
            </a:lvl1pPr>
            <a:lvl2pPr>
              <a:lnSpc>
                <a:spcPts val="2000"/>
              </a:lnSpc>
              <a:defRPr lang="ru-RU" sz="1600"/>
            </a:lvl2pPr>
            <a:lvl3pPr>
              <a:lnSpc>
                <a:spcPts val="2000"/>
              </a:lnSpc>
              <a:defRPr lang="ru-RU" sz="1600"/>
            </a:lvl3pPr>
            <a:lvl4pPr>
              <a:lnSpc>
                <a:spcPts val="2000"/>
              </a:lnSpc>
              <a:defRPr lang="ru-RU" sz="1600"/>
            </a:lvl4pPr>
            <a:lvl5pPr>
              <a:lnSpc>
                <a:spcPts val="2000"/>
              </a:lnSpc>
              <a:defRPr lang="ru-RU" sz="16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8" name="Текст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352675"/>
            <a:ext cx="4297680" cy="457200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2225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ru-RU" sz="1600"/>
            </a:lvl1pPr>
            <a:lvl2pPr>
              <a:lnSpc>
                <a:spcPts val="2000"/>
              </a:lnSpc>
              <a:defRPr lang="ru-RU" sz="1600"/>
            </a:lvl2pPr>
            <a:lvl3pPr>
              <a:lnSpc>
                <a:spcPts val="2000"/>
              </a:lnSpc>
              <a:defRPr lang="ru-RU" sz="1600"/>
            </a:lvl3pPr>
            <a:lvl4pPr>
              <a:lnSpc>
                <a:spcPts val="2000"/>
              </a:lnSpc>
              <a:defRPr lang="ru-RU" sz="1600"/>
            </a:lvl4pPr>
            <a:lvl5pPr>
              <a:lnSpc>
                <a:spcPts val="2000"/>
              </a:lnSpc>
              <a:defRPr lang="ru-RU" sz="16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E245CE27-BF50-45D1-92DF-3CC2CC341A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pic>
          <p:nvPicPr>
            <p:cNvPr id="12" name="Рисунок 11" descr="Узор в черно-белую полоску&#10;&#10;Описание создано автоматически с низкой степенью достоверности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pic>
          <p:nvPicPr>
            <p:cNvPr id="26" name="Графический объект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Полилиния: фигура 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pic>
          <p:nvPicPr>
            <p:cNvPr id="31" name="Графический объект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Дата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dirty="0"/>
              <a:t>20ГГ</a:t>
            </a:r>
          </a:p>
        </p:txBody>
      </p:sp>
      <p:sp>
        <p:nvSpPr>
          <p:cNvPr id="33" name="Нижний колонтитул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34" name="Номер слайда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606301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ременная шка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96112"/>
            <a:ext cx="10515600" cy="1325563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  <a:endParaRPr lang="ru-RU" dirty="0"/>
          </a:p>
        </p:txBody>
      </p:sp>
      <p:sp>
        <p:nvSpPr>
          <p:cNvPr id="35" name="Текст 3">
            <a:extLst>
              <a:ext uri="{FF2B5EF4-FFF2-40B4-BE49-F238E27FC236}">
                <a16:creationId xmlns:a16="http://schemas.microsoft.com/office/drawing/2014/main" id="{EC5BA522-ACA2-41E7-8167-4CAD19A343D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58568" y="230428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ru-RU" sz="1000">
                <a:solidFill>
                  <a:schemeClr val="tx1">
                    <a:lumMod val="75000"/>
                    <a:lumOff val="25000"/>
                  </a:schemeClr>
                </a:solidFill>
                <a:latin typeface="+mj-cs"/>
                <a:cs typeface="+mj-cs"/>
              </a:defRPr>
            </a:lvl1pPr>
          </a:lstStyle>
          <a:p>
            <a:pPr lvl="0" rtl="0"/>
            <a:r>
              <a:rPr lang="ru-RU"/>
              <a:t>Название элемента</a:t>
            </a:r>
            <a:endParaRPr lang="ru-RU" dirty="0"/>
          </a:p>
        </p:txBody>
      </p:sp>
      <p:sp>
        <p:nvSpPr>
          <p:cNvPr id="36" name="Текст 36">
            <a:extLst>
              <a:ext uri="{FF2B5EF4-FFF2-40B4-BE49-F238E27FC236}">
                <a16:creationId xmlns:a16="http://schemas.microsoft.com/office/drawing/2014/main" id="{3FE4D07D-18EE-4015-BE1A-670EF5502FD5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2313432" y="261518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ru-RU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/>
              <a:t>месяц, год</a:t>
            </a:r>
            <a:endParaRPr lang="ru-RU" dirty="0"/>
          </a:p>
        </p:txBody>
      </p:sp>
      <p:sp>
        <p:nvSpPr>
          <p:cNvPr id="59" name="Текст 3">
            <a:extLst>
              <a:ext uri="{FF2B5EF4-FFF2-40B4-BE49-F238E27FC236}">
                <a16:creationId xmlns:a16="http://schemas.microsoft.com/office/drawing/2014/main" id="{6962D0AF-583F-4670-BC13-F7BAE6B6974D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667859" y="230254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ru-RU" sz="1000">
                <a:solidFill>
                  <a:schemeClr val="tx1">
                    <a:lumMod val="75000"/>
                    <a:lumOff val="25000"/>
                  </a:schemeClr>
                </a:solidFill>
                <a:latin typeface="+mj-cs"/>
                <a:cs typeface="+mj-cs"/>
              </a:defRPr>
            </a:lvl1pPr>
          </a:lstStyle>
          <a:p>
            <a:pPr lvl="0" rtl="0"/>
            <a:r>
              <a:rPr lang="ru-RU"/>
              <a:t>Название элемента</a:t>
            </a:r>
            <a:endParaRPr lang="ru-RU" dirty="0"/>
          </a:p>
        </p:txBody>
      </p:sp>
      <p:sp>
        <p:nvSpPr>
          <p:cNvPr id="60" name="Текст 36">
            <a:extLst>
              <a:ext uri="{FF2B5EF4-FFF2-40B4-BE49-F238E27FC236}">
                <a16:creationId xmlns:a16="http://schemas.microsoft.com/office/drawing/2014/main" id="{C689AF3A-9B30-404A-B454-562D375F9B93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722723" y="261344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ru-RU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/>
              <a:t>месяц, год</a:t>
            </a:r>
            <a:endParaRPr lang="ru-RU" dirty="0"/>
          </a:p>
        </p:txBody>
      </p:sp>
      <p:sp>
        <p:nvSpPr>
          <p:cNvPr id="61" name="Текст 3">
            <a:extLst>
              <a:ext uri="{FF2B5EF4-FFF2-40B4-BE49-F238E27FC236}">
                <a16:creationId xmlns:a16="http://schemas.microsoft.com/office/drawing/2014/main" id="{3352E813-A80F-4AEB-908D-C58B76F95B1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577756" y="231969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ru-RU" sz="1000">
                <a:solidFill>
                  <a:schemeClr val="tx1">
                    <a:lumMod val="75000"/>
                    <a:lumOff val="25000"/>
                  </a:schemeClr>
                </a:solidFill>
                <a:latin typeface="+mj-cs"/>
                <a:cs typeface="+mj-cs"/>
              </a:defRPr>
            </a:lvl1pPr>
          </a:lstStyle>
          <a:p>
            <a:pPr lvl="0" rtl="0"/>
            <a:r>
              <a:rPr lang="ru-RU"/>
              <a:t>Название элемента</a:t>
            </a:r>
            <a:endParaRPr lang="ru-RU" dirty="0"/>
          </a:p>
        </p:txBody>
      </p:sp>
      <p:sp>
        <p:nvSpPr>
          <p:cNvPr id="62" name="Текст 36">
            <a:extLst>
              <a:ext uri="{FF2B5EF4-FFF2-40B4-BE49-F238E27FC236}">
                <a16:creationId xmlns:a16="http://schemas.microsoft.com/office/drawing/2014/main" id="{58E04D07-1AA8-4C7D-A594-AD4587E507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632620" y="263059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ru-RU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/>
              <a:t>месяц, год</a:t>
            </a:r>
            <a:endParaRPr lang="ru-RU" dirty="0"/>
          </a:p>
        </p:txBody>
      </p:sp>
      <p:sp>
        <p:nvSpPr>
          <p:cNvPr id="9" name="Текст 10">
            <a:extLst>
              <a:ext uri="{FF2B5EF4-FFF2-40B4-BE49-F238E27FC236}">
                <a16:creationId xmlns:a16="http://schemas.microsoft.com/office/drawing/2014/main" id="{7811C96E-0DEE-4C3C-914D-3D8E37D685D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lang="ru-RU" sz="1400" b="1">
                <a:solidFill>
                  <a:schemeClr val="tx2"/>
                </a:solidFill>
                <a:latin typeface="+mj-cs"/>
                <a:cs typeface="+mj-cs"/>
              </a:defRPr>
            </a:lvl1pPr>
          </a:lstStyle>
          <a:p>
            <a:pPr lvl="0" rtl="0"/>
            <a:r>
              <a:rPr lang="ru-RU"/>
              <a:t>Год</a:t>
            </a:r>
            <a:endParaRPr lang="ru-RU" dirty="0"/>
          </a:p>
        </p:txBody>
      </p:sp>
      <p:sp>
        <p:nvSpPr>
          <p:cNvPr id="10" name="Текст 10">
            <a:extLst>
              <a:ext uri="{FF2B5EF4-FFF2-40B4-BE49-F238E27FC236}">
                <a16:creationId xmlns:a16="http://schemas.microsoft.com/office/drawing/2014/main" id="{401495E4-6A47-4169-8AF4-736F7CF55C3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4A350147-917D-4020-B9C3-CE41143A10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id="{595A6F9E-88A2-46C6-B4B4-642D65C42C1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13" name="Текст 10">
            <a:extLst>
              <a:ext uri="{FF2B5EF4-FFF2-40B4-BE49-F238E27FC236}">
                <a16:creationId xmlns:a16="http://schemas.microsoft.com/office/drawing/2014/main" id="{11C0F1C3-D7E3-418A-8706-CD257C1F5B6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15" name="Текст 10">
            <a:extLst>
              <a:ext uri="{FF2B5EF4-FFF2-40B4-BE49-F238E27FC236}">
                <a16:creationId xmlns:a16="http://schemas.microsoft.com/office/drawing/2014/main" id="{8715823E-52F8-49ED-9EC8-E99ED0915BD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16" name="Текст 10">
            <a:extLst>
              <a:ext uri="{FF2B5EF4-FFF2-40B4-BE49-F238E27FC236}">
                <a16:creationId xmlns:a16="http://schemas.microsoft.com/office/drawing/2014/main" id="{7DF700D5-2F9B-4B15-92CF-1052851D5E1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17" name="Текст 10">
            <a:extLst>
              <a:ext uri="{FF2B5EF4-FFF2-40B4-BE49-F238E27FC236}">
                <a16:creationId xmlns:a16="http://schemas.microsoft.com/office/drawing/2014/main" id="{BB40768A-A2DB-44AA-89F5-071BCE4D9F9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19" name="Текст 10">
            <a:extLst>
              <a:ext uri="{FF2B5EF4-FFF2-40B4-BE49-F238E27FC236}">
                <a16:creationId xmlns:a16="http://schemas.microsoft.com/office/drawing/2014/main" id="{105B8381-43DD-41A0-A705-D1255AC449A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20" name="Текст 10">
            <a:extLst>
              <a:ext uri="{FF2B5EF4-FFF2-40B4-BE49-F238E27FC236}">
                <a16:creationId xmlns:a16="http://schemas.microsoft.com/office/drawing/2014/main" id="{C178CB7C-93FB-40C1-9170-B99EF8EE9E8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18" name="Текст 10">
            <a:extLst>
              <a:ext uri="{FF2B5EF4-FFF2-40B4-BE49-F238E27FC236}">
                <a16:creationId xmlns:a16="http://schemas.microsoft.com/office/drawing/2014/main" id="{16D07EB6-011E-4F65-9F28-20CAB54640E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21" name="Текст 10">
            <a:extLst>
              <a:ext uri="{FF2B5EF4-FFF2-40B4-BE49-F238E27FC236}">
                <a16:creationId xmlns:a16="http://schemas.microsoft.com/office/drawing/2014/main" id="{A2B65EAF-1F60-417C-B138-F72EFEBF6D8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22" name="Текст 10">
            <a:extLst>
              <a:ext uri="{FF2B5EF4-FFF2-40B4-BE49-F238E27FC236}">
                <a16:creationId xmlns:a16="http://schemas.microsoft.com/office/drawing/2014/main" id="{76D120F4-A640-421C-B1F8-406158CFBC8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14" name="Текст 10">
            <a:extLst>
              <a:ext uri="{FF2B5EF4-FFF2-40B4-BE49-F238E27FC236}">
                <a16:creationId xmlns:a16="http://schemas.microsoft.com/office/drawing/2014/main" id="{105D759B-EB6D-4560-B0B8-1F7EB7D1B8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lang="ru-RU" sz="1400" b="1">
                <a:solidFill>
                  <a:schemeClr val="tx2"/>
                </a:solidFill>
                <a:latin typeface="+mj-cs"/>
                <a:cs typeface="+mj-cs"/>
              </a:defRPr>
            </a:lvl1pPr>
          </a:lstStyle>
          <a:p>
            <a:pPr lvl="0" rtl="0"/>
            <a:r>
              <a:rPr lang="ru-RU"/>
              <a:t>Год</a:t>
            </a:r>
            <a:endParaRPr lang="ru-RU" dirty="0"/>
          </a:p>
        </p:txBody>
      </p:sp>
      <p:sp>
        <p:nvSpPr>
          <p:cNvPr id="23" name="Текст 10">
            <a:extLst>
              <a:ext uri="{FF2B5EF4-FFF2-40B4-BE49-F238E27FC236}">
                <a16:creationId xmlns:a16="http://schemas.microsoft.com/office/drawing/2014/main" id="{BBD14391-1DC8-4D56-951F-25C5BDB3921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24" name="Текст 10">
            <a:extLst>
              <a:ext uri="{FF2B5EF4-FFF2-40B4-BE49-F238E27FC236}">
                <a16:creationId xmlns:a16="http://schemas.microsoft.com/office/drawing/2014/main" id="{93FC04C9-D1DE-47BA-8D50-6D762B72B8F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25" name="Текст 10">
            <a:extLst>
              <a:ext uri="{FF2B5EF4-FFF2-40B4-BE49-F238E27FC236}">
                <a16:creationId xmlns:a16="http://schemas.microsoft.com/office/drawing/2014/main" id="{B8FB174F-BC80-4817-90C7-42F90C7978E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26" name="Текст 10">
            <a:extLst>
              <a:ext uri="{FF2B5EF4-FFF2-40B4-BE49-F238E27FC236}">
                <a16:creationId xmlns:a16="http://schemas.microsoft.com/office/drawing/2014/main" id="{E896FB65-5B08-4993-8523-822688BB2A9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27" name="Текст 10">
            <a:extLst>
              <a:ext uri="{FF2B5EF4-FFF2-40B4-BE49-F238E27FC236}">
                <a16:creationId xmlns:a16="http://schemas.microsoft.com/office/drawing/2014/main" id="{DBAF247D-367F-4524-9E85-4B66631D5309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28" name="Текст 10">
            <a:extLst>
              <a:ext uri="{FF2B5EF4-FFF2-40B4-BE49-F238E27FC236}">
                <a16:creationId xmlns:a16="http://schemas.microsoft.com/office/drawing/2014/main" id="{4F9BFDEC-4D89-4C8E-A3D9-A6DF0297F78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29" name="Текст 10">
            <a:extLst>
              <a:ext uri="{FF2B5EF4-FFF2-40B4-BE49-F238E27FC236}">
                <a16:creationId xmlns:a16="http://schemas.microsoft.com/office/drawing/2014/main" id="{9C08EC58-18EC-4890-94D6-2422A6BBA8D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31" name="Текст 10">
            <a:extLst>
              <a:ext uri="{FF2B5EF4-FFF2-40B4-BE49-F238E27FC236}">
                <a16:creationId xmlns:a16="http://schemas.microsoft.com/office/drawing/2014/main" id="{5F5960EF-7F51-41A0-9E73-D2F727AB3F0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32" name="Текст 10">
            <a:extLst>
              <a:ext uri="{FF2B5EF4-FFF2-40B4-BE49-F238E27FC236}">
                <a16:creationId xmlns:a16="http://schemas.microsoft.com/office/drawing/2014/main" id="{9F81D711-9D82-42A4-8AB2-12D1F4490AA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30" name="Текст 10">
            <a:extLst>
              <a:ext uri="{FF2B5EF4-FFF2-40B4-BE49-F238E27FC236}">
                <a16:creationId xmlns:a16="http://schemas.microsoft.com/office/drawing/2014/main" id="{D360A36A-7282-4045-B0DF-503E6A97BA4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33" name="Текст 10">
            <a:extLst>
              <a:ext uri="{FF2B5EF4-FFF2-40B4-BE49-F238E27FC236}">
                <a16:creationId xmlns:a16="http://schemas.microsoft.com/office/drawing/2014/main" id="{0A2E5DCC-5FCD-4396-9980-17ECD06BB37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34" name="Текст 10">
            <a:extLst>
              <a:ext uri="{FF2B5EF4-FFF2-40B4-BE49-F238E27FC236}">
                <a16:creationId xmlns:a16="http://schemas.microsoft.com/office/drawing/2014/main" id="{A3860367-6AF8-4009-AE8B-33DEE49D177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ru-RU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-RU"/>
              <a:t>ММ</a:t>
            </a:r>
            <a:endParaRPr lang="ru-RU" dirty="0"/>
          </a:p>
        </p:txBody>
      </p:sp>
      <p:sp>
        <p:nvSpPr>
          <p:cNvPr id="37" name="Стрелка: вправо 36">
            <a:extLst>
              <a:ext uri="{FF2B5EF4-FFF2-40B4-BE49-F238E27FC236}">
                <a16:creationId xmlns:a16="http://schemas.microsoft.com/office/drawing/2014/main" id="{A21A7A3E-FAE9-412E-9085-C5396DD585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9640" y="3981445"/>
            <a:ext cx="10332720" cy="168656"/>
          </a:xfrm>
          <a:prstGeom prst="rightArrow">
            <a:avLst>
              <a:gd name="adj1" fmla="val 100000"/>
              <a:gd name="adj2" fmla="val 8593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Графический объект 3">
            <a:extLst>
              <a:ext uri="{FF2B5EF4-FFF2-40B4-BE49-F238E27FC236}">
                <a16:creationId xmlns:a16="http://schemas.microsoft.com/office/drawing/2014/main" id="{53DC4F1A-B4E3-468C-B5D4-1171E63EFA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2DB417EF-A4F1-45A2-ACA0-5C82104244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44816" y="2697432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5E81057A-21E4-4E98-BFE7-5B870E5EAA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23645" y="2697480"/>
            <a:ext cx="0" cy="733425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id="{0E7D18C9-8D44-4323-B6BF-BF76C23812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354996" y="269748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7201D3F8-FF19-44BC-9EE7-6B58CD82BB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3049258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E6ACB076-AF56-41FE-9380-E9AD0CF4039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14003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id="{401BD79D-A068-4E2B-A576-16599ECD33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10949479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Текст 3">
            <a:extLst>
              <a:ext uri="{FF2B5EF4-FFF2-40B4-BE49-F238E27FC236}">
                <a16:creationId xmlns:a16="http://schemas.microsoft.com/office/drawing/2014/main" id="{28F6AF7C-04EA-4C94-9ADB-02F18DEF5A6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2302341" y="526963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ru-RU" sz="1000">
                <a:solidFill>
                  <a:schemeClr val="tx1">
                    <a:lumMod val="75000"/>
                    <a:lumOff val="25000"/>
                  </a:schemeClr>
                </a:solidFill>
                <a:latin typeface="+mj-cs"/>
                <a:cs typeface="+mj-cs"/>
              </a:defRPr>
            </a:lvl1pPr>
          </a:lstStyle>
          <a:p>
            <a:pPr lvl="0" rtl="0"/>
            <a:r>
              <a:rPr lang="ru-RU"/>
              <a:t>Название элемента</a:t>
            </a:r>
            <a:endParaRPr lang="ru-RU" dirty="0"/>
          </a:p>
        </p:txBody>
      </p:sp>
      <p:sp>
        <p:nvSpPr>
          <p:cNvPr id="64" name="Текст 36">
            <a:extLst>
              <a:ext uri="{FF2B5EF4-FFF2-40B4-BE49-F238E27FC236}">
                <a16:creationId xmlns:a16="http://schemas.microsoft.com/office/drawing/2014/main" id="{DBC1E942-B2AC-4A1B-A9BF-207F48444E69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357205" y="558053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ru-RU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/>
              <a:t>месяц, год</a:t>
            </a:r>
            <a:endParaRPr lang="ru-RU" dirty="0"/>
          </a:p>
        </p:txBody>
      </p:sp>
      <p:sp>
        <p:nvSpPr>
          <p:cNvPr id="65" name="Текст 3">
            <a:extLst>
              <a:ext uri="{FF2B5EF4-FFF2-40B4-BE49-F238E27FC236}">
                <a16:creationId xmlns:a16="http://schemas.microsoft.com/office/drawing/2014/main" id="{236CF734-307C-46DF-9F1B-B7B348E8AFE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6222339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ru-RU" sz="1000">
                <a:solidFill>
                  <a:schemeClr val="tx1">
                    <a:lumMod val="75000"/>
                    <a:lumOff val="25000"/>
                  </a:schemeClr>
                </a:solidFill>
                <a:latin typeface="+mj-cs"/>
                <a:cs typeface="+mj-cs"/>
              </a:defRPr>
            </a:lvl1pPr>
          </a:lstStyle>
          <a:p>
            <a:pPr lvl="0" rtl="0"/>
            <a:r>
              <a:rPr lang="ru-RU"/>
              <a:t>Название элемента</a:t>
            </a:r>
            <a:endParaRPr lang="ru-RU" dirty="0"/>
          </a:p>
        </p:txBody>
      </p:sp>
      <p:sp>
        <p:nvSpPr>
          <p:cNvPr id="66" name="Текст 36">
            <a:extLst>
              <a:ext uri="{FF2B5EF4-FFF2-40B4-BE49-F238E27FC236}">
                <a16:creationId xmlns:a16="http://schemas.microsoft.com/office/drawing/2014/main" id="{A797E2F6-E10E-4B32-8496-AC4E0B14B3F7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6277203" y="558384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ru-RU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/>
              <a:t>месяц, год</a:t>
            </a:r>
            <a:endParaRPr lang="ru-RU" dirty="0"/>
          </a:p>
        </p:txBody>
      </p:sp>
      <p:sp>
        <p:nvSpPr>
          <p:cNvPr id="67" name="Текст 3">
            <a:extLst>
              <a:ext uri="{FF2B5EF4-FFF2-40B4-BE49-F238E27FC236}">
                <a16:creationId xmlns:a16="http://schemas.microsoft.com/office/drawing/2014/main" id="{FE2C824F-3FEC-4436-8D89-71417F95C4CA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161393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ru-RU" sz="1000">
                <a:solidFill>
                  <a:schemeClr val="tx1">
                    <a:lumMod val="75000"/>
                    <a:lumOff val="25000"/>
                  </a:schemeClr>
                </a:solidFill>
                <a:latin typeface="+mj-cs"/>
                <a:cs typeface="+mj-cs"/>
              </a:defRPr>
            </a:lvl1pPr>
          </a:lstStyle>
          <a:p>
            <a:pPr lvl="0" rtl="0"/>
            <a:r>
              <a:rPr lang="ru-RU"/>
              <a:t>Название элемента</a:t>
            </a:r>
            <a:endParaRPr lang="ru-RU" dirty="0"/>
          </a:p>
        </p:txBody>
      </p:sp>
      <p:sp>
        <p:nvSpPr>
          <p:cNvPr id="68" name="Текст 36">
            <a:extLst>
              <a:ext uri="{FF2B5EF4-FFF2-40B4-BE49-F238E27FC236}">
                <a16:creationId xmlns:a16="http://schemas.microsoft.com/office/drawing/2014/main" id="{A789A2A0-3ABC-41EA-A65B-C158812FD38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216257" y="558384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ru-RU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/>
              <a:t>месяц, год</a:t>
            </a:r>
            <a:endParaRPr lang="ru-RU" dirty="0"/>
          </a:p>
        </p:txBody>
      </p:sp>
      <p:sp>
        <p:nvSpPr>
          <p:cNvPr id="40" name="Дата 3">
            <a:extLst>
              <a:ext uri="{FF2B5EF4-FFF2-40B4-BE49-F238E27FC236}">
                <a16:creationId xmlns:a16="http://schemas.microsoft.com/office/drawing/2014/main" id="{F15C78F9-B77F-44BB-9DD3-7FD6042F4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tx2"/>
                </a:solidFill>
              </a:defRPr>
            </a:lvl1pPr>
          </a:lstStyle>
          <a:p>
            <a:pPr rtl="0"/>
            <a:r>
              <a:rPr lang="ru-RU"/>
              <a:t>20ГГ</a:t>
            </a:r>
            <a:endParaRPr lang="ru-RU" dirty="0"/>
          </a:p>
        </p:txBody>
      </p:sp>
      <p:sp>
        <p:nvSpPr>
          <p:cNvPr id="41" name="Нижний колонтитул 4">
            <a:extLst>
              <a:ext uri="{FF2B5EF4-FFF2-40B4-BE49-F238E27FC236}">
                <a16:creationId xmlns:a16="http://schemas.microsoft.com/office/drawing/2014/main" id="{7A2CE885-91AB-475D-937A-12B9D463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tx2"/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42" name="Номер слайда 5">
            <a:extLst>
              <a:ext uri="{FF2B5EF4-FFF2-40B4-BE49-F238E27FC236}">
                <a16:creationId xmlns:a16="http://schemas.microsoft.com/office/drawing/2014/main" id="{AF0A068C-26D9-4FC8-AD91-8B62AA30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061128"/>
      </p:ext>
    </p:extLst>
  </p:cSld>
  <p:clrMapOvr>
    <a:masterClrMapping/>
  </p:clrMapOvr>
  <p:transition spd="med">
    <p:fade/>
  </p:transition>
  <p:extLst mod="1">
    <p:ext uri="{DCECCB84-F9BA-43D5-87BE-67443E8EF086}">
      <p15:sldGuideLst xmlns:p15="http://schemas.microsoft.com/office/powerpoint/2012/main">
        <p15:guide id="1" orient="horz" pos="230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1825625"/>
            <a:ext cx="10515600" cy="4351338"/>
          </a:xfrm>
        </p:spPr>
        <p:txBody>
          <a:bodyPr rtlCol="0">
            <a:normAutofit/>
          </a:bodyPr>
          <a:lstStyle>
            <a:lvl1pPr marL="0" indent="0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7" name="Прямоугольник 23">
            <a:extLst>
              <a:ext uri="{FF2B5EF4-FFF2-40B4-BE49-F238E27FC236}">
                <a16:creationId xmlns:a16="http://schemas.microsoft.com/office/drawing/2014/main" id="{AB92D86A-5036-415A-B056-A55CB2E0C2C9}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1" name="Дата 3">
            <a:extLst>
              <a:ext uri="{FF2B5EF4-FFF2-40B4-BE49-F238E27FC236}">
                <a16:creationId xmlns:a16="http://schemas.microsoft.com/office/drawing/2014/main" id="{0C761AA1-7048-41AE-AA8B-1FD077C8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dirty="0"/>
              <a:t>20ГГ</a:t>
            </a:r>
          </a:p>
        </p:txBody>
      </p:sp>
      <p:sp>
        <p:nvSpPr>
          <p:cNvPr id="12" name="Нижний колонтитул 4">
            <a:extLst>
              <a:ext uri="{FF2B5EF4-FFF2-40B4-BE49-F238E27FC236}">
                <a16:creationId xmlns:a16="http://schemas.microsoft.com/office/drawing/2014/main" id="{36439D65-6A92-4B4C-8307-6CB811F9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13" name="Номер слайда 5">
            <a:extLst>
              <a:ext uri="{FF2B5EF4-FFF2-40B4-BE49-F238E27FC236}">
                <a16:creationId xmlns:a16="http://schemas.microsoft.com/office/drawing/2014/main" id="{2AB85375-9E39-4BEF-908C-531D0252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 — 4 ввер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363200" cy="1325880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9" name="Рисунок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507992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600" b="1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Имя</a:t>
            </a:r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7176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ru-RU" sz="12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Должность</a:t>
            </a:r>
          </a:p>
        </p:txBody>
      </p:sp>
      <p:sp>
        <p:nvSpPr>
          <p:cNvPr id="13" name="Рисунок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10808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4" name="Текст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35680" y="4511617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600" b="1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Имя</a:t>
            </a:r>
          </a:p>
        </p:txBody>
      </p:sp>
      <p:sp>
        <p:nvSpPr>
          <p:cNvPr id="15" name="Текст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5680" y="4839223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ru-RU" sz="12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Должность</a:t>
            </a:r>
          </a:p>
        </p:txBody>
      </p:sp>
      <p:sp>
        <p:nvSpPr>
          <p:cNvPr id="19" name="Рисунок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07216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20" name="Текст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3160" y="4511617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600" b="1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Имя</a:t>
            </a:r>
          </a:p>
        </p:txBody>
      </p:sp>
      <p:sp>
        <p:nvSpPr>
          <p:cNvPr id="21" name="Текст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33160" y="4839223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ru-RU" sz="12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Должность</a:t>
            </a:r>
          </a:p>
        </p:txBody>
      </p:sp>
      <p:sp>
        <p:nvSpPr>
          <p:cNvPr id="16" name="Рисунок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003624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7" name="Текст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27973" y="4507992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600" b="1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Имя</a:t>
            </a:r>
          </a:p>
        </p:txBody>
      </p:sp>
      <p:sp>
        <p:nvSpPr>
          <p:cNvPr id="18" name="Текст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27973" y="4837176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ru-RU" sz="12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Должность</a:t>
            </a:r>
          </a:p>
        </p:txBody>
      </p:sp>
      <p:pic>
        <p:nvPicPr>
          <p:cNvPr id="6" name="Графический объект 5">
            <a:extLst>
              <a:ext uri="{FF2B5EF4-FFF2-40B4-BE49-F238E27FC236}">
                <a16:creationId xmlns:a16="http://schemas.microsoft.com/office/drawing/2014/main" id="{B2402DAC-DB2C-47BE-AE78-07846291BB8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32" name="Дата 3">
            <a:extLst>
              <a:ext uri="{FF2B5EF4-FFF2-40B4-BE49-F238E27FC236}">
                <a16:creationId xmlns:a16="http://schemas.microsoft.com/office/drawing/2014/main" id="{B459F3AA-94CC-42D0-8666-6ACC47E3DE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20ГГ</a:t>
            </a:r>
          </a:p>
        </p:txBody>
      </p:sp>
      <p:sp>
        <p:nvSpPr>
          <p:cNvPr id="33" name="Нижний колонтитул 4">
            <a:extLst>
              <a:ext uri="{FF2B5EF4-FFF2-40B4-BE49-F238E27FC236}">
                <a16:creationId xmlns:a16="http://schemas.microsoft.com/office/drawing/2014/main" id="{FD28A03E-E672-4334-B8F0-0D349796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tx2"/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46" name="Номер слайда 5">
            <a:extLst>
              <a:ext uri="{FF2B5EF4-FFF2-40B4-BE49-F238E27FC236}">
                <a16:creationId xmlns:a16="http://schemas.microsoft.com/office/drawing/2014/main" id="{985153C5-B300-4F05-832B-67E58EF5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7115712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 — 8 ввер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880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9" name="Рисунок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000" b="1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Имя</a:t>
            </a:r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0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Должность</a:t>
            </a:r>
          </a:p>
        </p:txBody>
      </p:sp>
      <p:sp>
        <p:nvSpPr>
          <p:cNvPr id="13" name="Рисунок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82999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4" name="Текст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8832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000" b="1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Имя</a:t>
            </a:r>
          </a:p>
        </p:txBody>
      </p:sp>
      <p:sp>
        <p:nvSpPr>
          <p:cNvPr id="15" name="Текст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8832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0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Должность</a:t>
            </a:r>
          </a:p>
        </p:txBody>
      </p:sp>
      <p:sp>
        <p:nvSpPr>
          <p:cNvPr id="19" name="Рисунок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515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20" name="Текст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79464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000" b="1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Имя</a:t>
            </a:r>
          </a:p>
        </p:txBody>
      </p:sp>
      <p:sp>
        <p:nvSpPr>
          <p:cNvPr id="21" name="Текст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79464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0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Должность</a:t>
            </a:r>
          </a:p>
        </p:txBody>
      </p:sp>
      <p:sp>
        <p:nvSpPr>
          <p:cNvPr id="16" name="Рисунок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201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7" name="Текст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40952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000" b="1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Имя</a:t>
            </a:r>
          </a:p>
        </p:txBody>
      </p:sp>
      <p:sp>
        <p:nvSpPr>
          <p:cNvPr id="18" name="Текст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0952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0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Должность</a:t>
            </a:r>
          </a:p>
        </p:txBody>
      </p:sp>
      <p:sp>
        <p:nvSpPr>
          <p:cNvPr id="34" name="Рисунок 8">
            <a:extLst>
              <a:ext uri="{FF2B5EF4-FFF2-40B4-BE49-F238E27FC236}">
                <a16:creationId xmlns:a16="http://schemas.microsoft.com/office/drawing/2014/main" id="{7B2E434D-5BFF-4F4E-89CC-2A0B72618AF8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14400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35" name="Текст 10">
            <a:extLst>
              <a:ext uri="{FF2B5EF4-FFF2-40B4-BE49-F238E27FC236}">
                <a16:creationId xmlns:a16="http://schemas.microsoft.com/office/drawing/2014/main" id="{54BF5D0F-83F6-4B5E-82FB-FB9D4A47682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200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000" b="1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Имя</a:t>
            </a:r>
          </a:p>
        </p:txBody>
      </p:sp>
      <p:sp>
        <p:nvSpPr>
          <p:cNvPr id="36" name="Текст 10">
            <a:extLst>
              <a:ext uri="{FF2B5EF4-FFF2-40B4-BE49-F238E27FC236}">
                <a16:creationId xmlns:a16="http://schemas.microsoft.com/office/drawing/2014/main" id="{2989D348-84C3-4684-A67D-DBE303776B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200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0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Должность</a:t>
            </a:r>
          </a:p>
        </p:txBody>
      </p:sp>
      <p:sp>
        <p:nvSpPr>
          <p:cNvPr id="37" name="Рисунок 8">
            <a:extLst>
              <a:ext uri="{FF2B5EF4-FFF2-40B4-BE49-F238E27FC236}">
                <a16:creationId xmlns:a16="http://schemas.microsoft.com/office/drawing/2014/main" id="{68CB93A9-E63E-4946-8E32-FF80E0995A4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8503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38" name="Текст 10">
            <a:extLst>
              <a:ext uri="{FF2B5EF4-FFF2-40B4-BE49-F238E27FC236}">
                <a16:creationId xmlns:a16="http://schemas.microsoft.com/office/drawing/2014/main" id="{DF7A9899-0EF5-4E5E-B7B1-37D8FFD99BD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608832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000" b="1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Имя</a:t>
            </a:r>
          </a:p>
        </p:txBody>
      </p:sp>
      <p:sp>
        <p:nvSpPr>
          <p:cNvPr id="39" name="Текст 10">
            <a:extLst>
              <a:ext uri="{FF2B5EF4-FFF2-40B4-BE49-F238E27FC236}">
                <a16:creationId xmlns:a16="http://schemas.microsoft.com/office/drawing/2014/main" id="{B11F2CCF-80D1-467A-86AC-3F5D8DD5E86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608832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0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Должность</a:t>
            </a:r>
          </a:p>
        </p:txBody>
      </p:sp>
      <p:sp>
        <p:nvSpPr>
          <p:cNvPr id="43" name="Рисунок 8">
            <a:extLst>
              <a:ext uri="{FF2B5EF4-FFF2-40B4-BE49-F238E27FC236}">
                <a16:creationId xmlns:a16="http://schemas.microsoft.com/office/drawing/2014/main" id="{8F17B7F6-C6DF-45C7-BDE5-81003F62B356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455664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4" name="Текст 10">
            <a:extLst>
              <a:ext uri="{FF2B5EF4-FFF2-40B4-BE49-F238E27FC236}">
                <a16:creationId xmlns:a16="http://schemas.microsoft.com/office/drawing/2014/main" id="{00DDE45F-F583-4DF4-9452-E816A091409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379464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000" b="1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Имя</a:t>
            </a:r>
          </a:p>
        </p:txBody>
      </p:sp>
      <p:sp>
        <p:nvSpPr>
          <p:cNvPr id="45" name="Текст 10">
            <a:extLst>
              <a:ext uri="{FF2B5EF4-FFF2-40B4-BE49-F238E27FC236}">
                <a16:creationId xmlns:a16="http://schemas.microsoft.com/office/drawing/2014/main" id="{6780E523-546C-4CCA-A992-E1551F2878E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379464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0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Должность</a:t>
            </a:r>
          </a:p>
        </p:txBody>
      </p:sp>
      <p:sp>
        <p:nvSpPr>
          <p:cNvPr id="40" name="Рисунок 8">
            <a:extLst>
              <a:ext uri="{FF2B5EF4-FFF2-40B4-BE49-F238E27FC236}">
                <a16:creationId xmlns:a16="http://schemas.microsoft.com/office/drawing/2014/main" id="{2C506CA8-234D-479D-BB85-9F0FD9EDA6E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21715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41" name="Текст 10">
            <a:extLst>
              <a:ext uri="{FF2B5EF4-FFF2-40B4-BE49-F238E27FC236}">
                <a16:creationId xmlns:a16="http://schemas.microsoft.com/office/drawing/2014/main" id="{55F6DA8A-3D9F-41E6-8A23-7DD2FB5AB6A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140952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000" b="1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Имя</a:t>
            </a:r>
          </a:p>
        </p:txBody>
      </p:sp>
      <p:sp>
        <p:nvSpPr>
          <p:cNvPr id="42" name="Текст 10">
            <a:extLst>
              <a:ext uri="{FF2B5EF4-FFF2-40B4-BE49-F238E27FC236}">
                <a16:creationId xmlns:a16="http://schemas.microsoft.com/office/drawing/2014/main" id="{CF522D8A-203A-454E-80C2-641E38298F4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0952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ru-RU" sz="10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2pPr>
            <a:lvl3pPr marL="9144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3pPr>
            <a:lvl4pPr marL="13716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4pPr>
            <a:lvl5pPr marL="1828800" indent="0">
              <a:buNone/>
              <a:defRPr lang="ru-RU" sz="1400" b="1">
                <a:solidFill>
                  <a:schemeClr val="tx2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ru-RU"/>
              <a:t>Должность</a:t>
            </a:r>
          </a:p>
        </p:txBody>
      </p:sp>
      <p:pic>
        <p:nvPicPr>
          <p:cNvPr id="49" name="Графический объект 48">
            <a:extLst>
              <a:ext uri="{FF2B5EF4-FFF2-40B4-BE49-F238E27FC236}">
                <a16:creationId xmlns:a16="http://schemas.microsoft.com/office/drawing/2014/main" id="{56630BF6-F55A-46EA-AB98-D26668FA2C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50" name="Дата 3">
            <a:extLst>
              <a:ext uri="{FF2B5EF4-FFF2-40B4-BE49-F238E27FC236}">
                <a16:creationId xmlns:a16="http://schemas.microsoft.com/office/drawing/2014/main" id="{4E530EA6-2F2B-481A-AA24-DCD67A71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20ГГ</a:t>
            </a:r>
          </a:p>
        </p:txBody>
      </p:sp>
      <p:sp>
        <p:nvSpPr>
          <p:cNvPr id="51" name="Нижний колонтитул 4">
            <a:extLst>
              <a:ext uri="{FF2B5EF4-FFF2-40B4-BE49-F238E27FC236}">
                <a16:creationId xmlns:a16="http://schemas.microsoft.com/office/drawing/2014/main" id="{54A9E911-EA72-48DC-8A5D-F25D6E0BB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tx2"/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52" name="Номер слайда 5">
            <a:extLst>
              <a:ext uri="{FF2B5EF4-FFF2-40B4-BE49-F238E27FC236}">
                <a16:creationId xmlns:a16="http://schemas.microsoft.com/office/drawing/2014/main" id="{108A73E5-84FC-4283-9424-C4615384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8931293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нсиров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058400" cy="694171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A46611B7-8FF7-4773-9FAF-EF9DE18D43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73968" y="0"/>
            <a:ext cx="1018032" cy="6862761"/>
            <a:chOff x="11173968" y="0"/>
            <a:chExt cx="1018032" cy="6862761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72204226-A8C8-4414-BE3B-0CD0D8F67ABE}"/>
                </a:ext>
              </a:extLst>
            </p:cNvPr>
            <p:cNvSpPr/>
            <p:nvPr userDrawn="1"/>
          </p:nvSpPr>
          <p:spPr>
            <a:xfrm>
              <a:off x="11177016" y="4858514"/>
              <a:ext cx="1014984" cy="200424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6CAC0494-1460-484E-B1EC-8A8EEFF0AD5E}"/>
                </a:ext>
              </a:extLst>
            </p:cNvPr>
            <p:cNvSpPr/>
            <p:nvPr userDrawn="1"/>
          </p:nvSpPr>
          <p:spPr>
            <a:xfrm>
              <a:off x="11177016" y="2838061"/>
              <a:ext cx="1014984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3053D751-9B56-4385-B029-D756EFA914F4}"/>
                </a:ext>
              </a:extLst>
            </p:cNvPr>
            <p:cNvSpPr/>
            <p:nvPr userDrawn="1"/>
          </p:nvSpPr>
          <p:spPr>
            <a:xfrm>
              <a:off x="11177016" y="0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pic>
          <p:nvPicPr>
            <p:cNvPr id="14" name="Рисунок 13" descr="Узор в черно-белую полоску&#10;&#10;Описание создано автоматически с низкой степенью достоверности">
              <a:extLst>
                <a:ext uri="{FF2B5EF4-FFF2-40B4-BE49-F238E27FC236}">
                  <a16:creationId xmlns:a16="http://schemas.microsoft.com/office/drawing/2014/main" id="{AA00FC23-2ED3-484B-8A89-83CB1E35C3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18200" y="557719"/>
              <a:ext cx="1828800" cy="905164"/>
            </a:xfrm>
            <a:prstGeom prst="rect">
              <a:avLst/>
            </a:prstGeom>
          </p:spPr>
        </p:pic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25393BEB-828B-4E48-B695-AAA33AA7CB85}"/>
                </a:ext>
              </a:extLst>
            </p:cNvPr>
            <p:cNvSpPr/>
            <p:nvPr userDrawn="1"/>
          </p:nvSpPr>
          <p:spPr>
            <a:xfrm>
              <a:off x="11177016" y="2026941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id="{B2C7CEDC-3E16-44A0-8999-B09857049C09}"/>
                </a:ext>
              </a:extLst>
            </p:cNvPr>
            <p:cNvSpPr/>
            <p:nvPr userDrawn="1"/>
          </p:nvSpPr>
          <p:spPr>
            <a:xfrm rot="10800000">
              <a:off x="11277600" y="2954014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pic>
          <p:nvPicPr>
            <p:cNvPr id="22" name="Графический объект 21">
              <a:extLst>
                <a:ext uri="{FF2B5EF4-FFF2-40B4-BE49-F238E27FC236}">
                  <a16:creationId xmlns:a16="http://schemas.microsoft.com/office/drawing/2014/main" id="{40029F77-2501-4EBF-A232-5031A447FD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10716768" y="5418805"/>
              <a:ext cx="1828800" cy="914400"/>
            </a:xfrm>
            <a:prstGeom prst="rect">
              <a:avLst/>
            </a:prstGeom>
          </p:spPr>
        </p:pic>
      </p:grpSp>
      <p:sp>
        <p:nvSpPr>
          <p:cNvPr id="7" name="Текст 6">
            <a:extLst>
              <a:ext uri="{FF2B5EF4-FFF2-40B4-BE49-F238E27FC236}">
                <a16:creationId xmlns:a16="http://schemas.microsoft.com/office/drawing/2014/main" id="{12558E2F-7ED7-452C-BF34-1D9CEE3DA176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2678424" y="2107851"/>
            <a:ext cx="1530196" cy="394033"/>
          </a:xfrm>
        </p:spPr>
        <p:txBody>
          <a:bodyPr rtlCol="0">
            <a:noAutofit/>
          </a:bodyPr>
          <a:lstStyle>
            <a:lvl1pPr marL="0" indent="0">
              <a:buNone/>
              <a:defRPr lang="ru-RU" sz="1600" b="1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800">
                <a:solidFill>
                  <a:schemeClr val="bg1"/>
                </a:solidFill>
              </a:defRPr>
            </a:lvl2pPr>
            <a:lvl3pPr marL="914400" indent="0">
              <a:buNone/>
              <a:defRPr lang="ru-RU" sz="1600">
                <a:solidFill>
                  <a:schemeClr val="bg1"/>
                </a:solidFill>
              </a:defRPr>
            </a:lvl3pPr>
            <a:lvl4pPr marL="1371600" indent="0">
              <a:buNone/>
              <a:defRPr lang="ru-RU" sz="1400">
                <a:solidFill>
                  <a:schemeClr val="bg1"/>
                </a:solidFill>
              </a:defRPr>
            </a:lvl4pPr>
            <a:lvl5pPr marL="1828800" indent="0">
              <a:buNone/>
              <a:defRPr lang="ru-RU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/>
              <a:t>Текст</a:t>
            </a:r>
          </a:p>
        </p:txBody>
      </p:sp>
      <p:sp>
        <p:nvSpPr>
          <p:cNvPr id="61" name="Текст 6">
            <a:extLst>
              <a:ext uri="{FF2B5EF4-FFF2-40B4-BE49-F238E27FC236}">
                <a16:creationId xmlns:a16="http://schemas.microsoft.com/office/drawing/2014/main" id="{36EF96CC-8462-492B-A583-23CA7F69D645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2052902" y="2559632"/>
            <a:ext cx="2070325" cy="380859"/>
          </a:xfrm>
        </p:spPr>
        <p:txBody>
          <a:bodyPr rtlCol="0">
            <a:noAutofit/>
          </a:bodyPr>
          <a:lstStyle>
            <a:lvl1pPr marL="0" indent="0">
              <a:buNone/>
              <a:defRPr lang="ru-RU" sz="16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800">
                <a:solidFill>
                  <a:schemeClr val="bg1"/>
                </a:solidFill>
              </a:defRPr>
            </a:lvl2pPr>
            <a:lvl3pPr marL="914400" indent="0">
              <a:buNone/>
              <a:defRPr lang="ru-RU" sz="1600">
                <a:solidFill>
                  <a:schemeClr val="bg1"/>
                </a:solidFill>
              </a:defRPr>
            </a:lvl3pPr>
            <a:lvl4pPr marL="1371600" indent="0">
              <a:buNone/>
              <a:defRPr lang="ru-RU" sz="1400">
                <a:solidFill>
                  <a:schemeClr val="bg1"/>
                </a:solidFill>
              </a:defRPr>
            </a:lvl4pPr>
            <a:lvl5pPr marL="1828800" indent="0">
              <a:buNone/>
              <a:defRPr lang="ru-RU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/>
              <a:t>Текст</a:t>
            </a:r>
          </a:p>
        </p:txBody>
      </p:sp>
      <p:sp>
        <p:nvSpPr>
          <p:cNvPr id="65" name="Текст 6">
            <a:extLst>
              <a:ext uri="{FF2B5EF4-FFF2-40B4-BE49-F238E27FC236}">
                <a16:creationId xmlns:a16="http://schemas.microsoft.com/office/drawing/2014/main" id="{9181B54C-566B-4B18-924F-0B0ABFA177BE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1878637" y="2848394"/>
            <a:ext cx="2074739" cy="509921"/>
          </a:xfrm>
        </p:spPr>
        <p:txBody>
          <a:bodyPr rtlCol="0">
            <a:noAutofit/>
          </a:bodyPr>
          <a:lstStyle>
            <a:lvl1pPr marL="0" indent="0" algn="r">
              <a:buNone/>
              <a:defRPr lang="ru-RU" sz="12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800">
                <a:solidFill>
                  <a:schemeClr val="bg1"/>
                </a:solidFill>
              </a:defRPr>
            </a:lvl2pPr>
            <a:lvl3pPr marL="914400" indent="0">
              <a:buNone/>
              <a:defRPr lang="ru-RU" sz="1600">
                <a:solidFill>
                  <a:schemeClr val="bg1"/>
                </a:solidFill>
              </a:defRPr>
            </a:lvl3pPr>
            <a:lvl4pPr marL="1371600" indent="0">
              <a:buNone/>
              <a:defRPr lang="ru-RU" sz="1400">
                <a:solidFill>
                  <a:schemeClr val="bg1"/>
                </a:solidFill>
              </a:defRPr>
            </a:lvl4pPr>
            <a:lvl5pPr marL="1828800" indent="0">
              <a:buNone/>
              <a:defRPr lang="ru-RU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/>
              <a:t>Текст</a:t>
            </a:r>
          </a:p>
        </p:txBody>
      </p:sp>
      <p:sp>
        <p:nvSpPr>
          <p:cNvPr id="58" name="Текст 6">
            <a:extLst>
              <a:ext uri="{FF2B5EF4-FFF2-40B4-BE49-F238E27FC236}">
                <a16:creationId xmlns:a16="http://schemas.microsoft.com/office/drawing/2014/main" id="{840BBF63-9D11-498F-81A3-8650AC60CCE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060242" y="1685195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ru-RU" sz="1600" b="1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800">
                <a:solidFill>
                  <a:schemeClr val="bg1"/>
                </a:solidFill>
              </a:defRPr>
            </a:lvl2pPr>
            <a:lvl3pPr marL="914400" indent="0">
              <a:buNone/>
              <a:defRPr lang="ru-RU" sz="1600">
                <a:solidFill>
                  <a:schemeClr val="bg1"/>
                </a:solidFill>
              </a:defRPr>
            </a:lvl3pPr>
            <a:lvl4pPr marL="1371600" indent="0">
              <a:buNone/>
              <a:defRPr lang="ru-RU" sz="1400">
                <a:solidFill>
                  <a:schemeClr val="bg1"/>
                </a:solidFill>
              </a:defRPr>
            </a:lvl4pPr>
            <a:lvl5pPr marL="1828800" indent="0">
              <a:buNone/>
              <a:defRPr lang="ru-RU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/>
              <a:t>Текст</a:t>
            </a:r>
          </a:p>
        </p:txBody>
      </p:sp>
      <p:sp>
        <p:nvSpPr>
          <p:cNvPr id="62" name="Текст 6">
            <a:extLst>
              <a:ext uri="{FF2B5EF4-FFF2-40B4-BE49-F238E27FC236}">
                <a16:creationId xmlns:a16="http://schemas.microsoft.com/office/drawing/2014/main" id="{B703A9B9-CCD2-442E-AB03-2C9C2EC835DD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7667063" y="2203470"/>
            <a:ext cx="1680922" cy="377825"/>
          </a:xfrm>
        </p:spPr>
        <p:txBody>
          <a:bodyPr rtlCol="0">
            <a:noAutofit/>
          </a:bodyPr>
          <a:lstStyle>
            <a:lvl1pPr marL="0" indent="0">
              <a:buNone/>
              <a:defRPr lang="ru-RU" sz="16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800">
                <a:solidFill>
                  <a:schemeClr val="bg1"/>
                </a:solidFill>
              </a:defRPr>
            </a:lvl2pPr>
            <a:lvl3pPr marL="914400" indent="0">
              <a:buNone/>
              <a:defRPr lang="ru-RU" sz="1600">
                <a:solidFill>
                  <a:schemeClr val="bg1"/>
                </a:solidFill>
              </a:defRPr>
            </a:lvl3pPr>
            <a:lvl4pPr marL="1371600" indent="0">
              <a:buNone/>
              <a:defRPr lang="ru-RU" sz="1400">
                <a:solidFill>
                  <a:schemeClr val="bg1"/>
                </a:solidFill>
              </a:defRPr>
            </a:lvl4pPr>
            <a:lvl5pPr marL="1828800" indent="0">
              <a:buNone/>
              <a:defRPr lang="ru-RU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/>
              <a:t>Текст</a:t>
            </a:r>
          </a:p>
        </p:txBody>
      </p:sp>
      <p:sp>
        <p:nvSpPr>
          <p:cNvPr id="66" name="Текст 6">
            <a:extLst>
              <a:ext uri="{FF2B5EF4-FFF2-40B4-BE49-F238E27FC236}">
                <a16:creationId xmlns:a16="http://schemas.microsoft.com/office/drawing/2014/main" id="{5C74E55E-E6AF-40E6-8BA7-BE2A9DC39698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7662713" y="2512081"/>
            <a:ext cx="1957767" cy="569574"/>
          </a:xfrm>
        </p:spPr>
        <p:txBody>
          <a:bodyPr rtlCol="0">
            <a:noAutofit/>
          </a:bodyPr>
          <a:lstStyle>
            <a:lvl1pPr marL="0" indent="0">
              <a:buNone/>
              <a:defRPr lang="ru-RU" sz="12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800">
                <a:solidFill>
                  <a:schemeClr val="bg1"/>
                </a:solidFill>
              </a:defRPr>
            </a:lvl2pPr>
            <a:lvl3pPr marL="914400" indent="0">
              <a:buNone/>
              <a:defRPr lang="ru-RU" sz="1600">
                <a:solidFill>
                  <a:schemeClr val="bg1"/>
                </a:solidFill>
              </a:defRPr>
            </a:lvl3pPr>
            <a:lvl4pPr marL="1371600" indent="0">
              <a:buNone/>
              <a:defRPr lang="ru-RU" sz="1400">
                <a:solidFill>
                  <a:schemeClr val="bg1"/>
                </a:solidFill>
              </a:defRPr>
            </a:lvl4pPr>
            <a:lvl5pPr marL="1828800" indent="0">
              <a:buNone/>
              <a:defRPr lang="ru-RU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/>
              <a:t>Текст</a:t>
            </a:r>
          </a:p>
        </p:txBody>
      </p:sp>
      <p:sp>
        <p:nvSpPr>
          <p:cNvPr id="59" name="Текст 6">
            <a:extLst>
              <a:ext uri="{FF2B5EF4-FFF2-40B4-BE49-F238E27FC236}">
                <a16:creationId xmlns:a16="http://schemas.microsoft.com/office/drawing/2014/main" id="{2F6D970C-C43E-4D7F-83C7-650BDF1E9FB2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996818" y="4181199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ru-RU" sz="1600" b="1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800">
                <a:solidFill>
                  <a:schemeClr val="bg1"/>
                </a:solidFill>
              </a:defRPr>
            </a:lvl2pPr>
            <a:lvl3pPr marL="914400" indent="0">
              <a:buNone/>
              <a:defRPr lang="ru-RU" sz="1600">
                <a:solidFill>
                  <a:schemeClr val="bg1"/>
                </a:solidFill>
              </a:defRPr>
            </a:lvl3pPr>
            <a:lvl4pPr marL="1371600" indent="0">
              <a:buNone/>
              <a:defRPr lang="ru-RU" sz="1400">
                <a:solidFill>
                  <a:schemeClr val="bg1"/>
                </a:solidFill>
              </a:defRPr>
            </a:lvl4pPr>
            <a:lvl5pPr marL="1828800" indent="0">
              <a:buNone/>
              <a:defRPr lang="ru-RU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/>
              <a:t>Текст</a:t>
            </a:r>
          </a:p>
        </p:txBody>
      </p:sp>
      <p:sp>
        <p:nvSpPr>
          <p:cNvPr id="63" name="Текст 6">
            <a:extLst>
              <a:ext uri="{FF2B5EF4-FFF2-40B4-BE49-F238E27FC236}">
                <a16:creationId xmlns:a16="http://schemas.microsoft.com/office/drawing/2014/main" id="{1DA14AF6-5923-4726-93E3-C4DC3606842F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1810730" y="4727342"/>
            <a:ext cx="1857095" cy="377825"/>
          </a:xfrm>
        </p:spPr>
        <p:txBody>
          <a:bodyPr rtlCol="0">
            <a:noAutofit/>
          </a:bodyPr>
          <a:lstStyle>
            <a:lvl1pPr marL="0" indent="0" algn="r">
              <a:buNone/>
              <a:defRPr lang="ru-RU" sz="16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800">
                <a:solidFill>
                  <a:schemeClr val="bg1"/>
                </a:solidFill>
              </a:defRPr>
            </a:lvl2pPr>
            <a:lvl3pPr marL="914400" indent="0">
              <a:buNone/>
              <a:defRPr lang="ru-RU" sz="1600">
                <a:solidFill>
                  <a:schemeClr val="bg1"/>
                </a:solidFill>
              </a:defRPr>
            </a:lvl3pPr>
            <a:lvl4pPr marL="1371600" indent="0">
              <a:buNone/>
              <a:defRPr lang="ru-RU" sz="1400">
                <a:solidFill>
                  <a:schemeClr val="bg1"/>
                </a:solidFill>
              </a:defRPr>
            </a:lvl4pPr>
            <a:lvl5pPr marL="1828800" indent="0">
              <a:buNone/>
              <a:defRPr lang="ru-RU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/>
              <a:t>Текст</a:t>
            </a:r>
          </a:p>
        </p:txBody>
      </p:sp>
      <p:sp>
        <p:nvSpPr>
          <p:cNvPr id="67" name="Текст 6">
            <a:extLst>
              <a:ext uri="{FF2B5EF4-FFF2-40B4-BE49-F238E27FC236}">
                <a16:creationId xmlns:a16="http://schemas.microsoft.com/office/drawing/2014/main" id="{D194A6FC-68EF-46C5-8EB6-32C814C1D298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308100" y="5052157"/>
            <a:ext cx="2350537" cy="875894"/>
          </a:xfrm>
        </p:spPr>
        <p:txBody>
          <a:bodyPr rtlCol="0">
            <a:noAutofit/>
          </a:bodyPr>
          <a:lstStyle>
            <a:lvl1pPr marL="0" indent="0" algn="r">
              <a:buNone/>
              <a:defRPr lang="ru-RU" sz="12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800">
                <a:solidFill>
                  <a:schemeClr val="bg1"/>
                </a:solidFill>
              </a:defRPr>
            </a:lvl2pPr>
            <a:lvl3pPr marL="914400" indent="0">
              <a:buNone/>
              <a:defRPr lang="ru-RU" sz="1600">
                <a:solidFill>
                  <a:schemeClr val="bg1"/>
                </a:solidFill>
              </a:defRPr>
            </a:lvl3pPr>
            <a:lvl4pPr marL="1371600" indent="0">
              <a:buNone/>
              <a:defRPr lang="ru-RU" sz="1400">
                <a:solidFill>
                  <a:schemeClr val="bg1"/>
                </a:solidFill>
              </a:defRPr>
            </a:lvl4pPr>
            <a:lvl5pPr marL="1828800" indent="0">
              <a:buNone/>
              <a:defRPr lang="ru-RU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/>
              <a:t>Текст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31546F0-9E2B-4020-9199-B800E39E3335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83025" y="2093472"/>
            <a:ext cx="3908425" cy="3888228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  <a:lvl2pPr>
              <a:defRPr lang="ru-RU">
                <a:solidFill>
                  <a:schemeClr val="bg1"/>
                </a:solidFill>
              </a:defRPr>
            </a:lvl2pPr>
            <a:lvl3pPr>
              <a:defRPr lang="ru-RU">
                <a:solidFill>
                  <a:schemeClr val="bg1"/>
                </a:solidFill>
              </a:defRPr>
            </a:lvl3pPr>
            <a:lvl4pPr>
              <a:defRPr lang="ru-RU">
                <a:solidFill>
                  <a:schemeClr val="bg1"/>
                </a:solidFill>
              </a:defRPr>
            </a:lvl4pPr>
            <a:lvl5pPr>
              <a:defRPr lang="ru-RU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60" name="Текст 6">
            <a:extLst>
              <a:ext uri="{FF2B5EF4-FFF2-40B4-BE49-F238E27FC236}">
                <a16:creationId xmlns:a16="http://schemas.microsoft.com/office/drawing/2014/main" id="{2CC7AB2F-529F-426C-8BD7-C55E70689042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8493650" y="5089231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ru-RU" sz="1600" b="1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800">
                <a:solidFill>
                  <a:schemeClr val="bg1"/>
                </a:solidFill>
              </a:defRPr>
            </a:lvl2pPr>
            <a:lvl3pPr marL="914400" indent="0">
              <a:buNone/>
              <a:defRPr lang="ru-RU" sz="1600">
                <a:solidFill>
                  <a:schemeClr val="bg1"/>
                </a:solidFill>
              </a:defRPr>
            </a:lvl3pPr>
            <a:lvl4pPr marL="1371600" indent="0">
              <a:buNone/>
              <a:defRPr lang="ru-RU" sz="1400">
                <a:solidFill>
                  <a:schemeClr val="bg1"/>
                </a:solidFill>
              </a:defRPr>
            </a:lvl4pPr>
            <a:lvl5pPr marL="1828800" indent="0">
              <a:buNone/>
              <a:defRPr lang="ru-RU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/>
              <a:t>Текст</a:t>
            </a:r>
          </a:p>
        </p:txBody>
      </p:sp>
      <p:sp>
        <p:nvSpPr>
          <p:cNvPr id="64" name="Текст 6">
            <a:extLst>
              <a:ext uri="{FF2B5EF4-FFF2-40B4-BE49-F238E27FC236}">
                <a16:creationId xmlns:a16="http://schemas.microsoft.com/office/drawing/2014/main" id="{71B7B5C4-9DE3-46CC-8D42-B3C05CF4BC84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8544683" y="5490771"/>
            <a:ext cx="1513717" cy="377825"/>
          </a:xfrm>
        </p:spPr>
        <p:txBody>
          <a:bodyPr rtlCol="0">
            <a:noAutofit/>
          </a:bodyPr>
          <a:lstStyle>
            <a:lvl1pPr marL="0" indent="0">
              <a:buNone/>
              <a:defRPr lang="ru-RU" sz="16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800">
                <a:solidFill>
                  <a:schemeClr val="bg1"/>
                </a:solidFill>
              </a:defRPr>
            </a:lvl2pPr>
            <a:lvl3pPr marL="914400" indent="0">
              <a:buNone/>
              <a:defRPr lang="ru-RU" sz="1600">
                <a:solidFill>
                  <a:schemeClr val="bg1"/>
                </a:solidFill>
              </a:defRPr>
            </a:lvl3pPr>
            <a:lvl4pPr marL="1371600" indent="0">
              <a:buNone/>
              <a:defRPr lang="ru-RU" sz="1400">
                <a:solidFill>
                  <a:schemeClr val="bg1"/>
                </a:solidFill>
              </a:defRPr>
            </a:lvl4pPr>
            <a:lvl5pPr marL="1828800" indent="0">
              <a:buNone/>
              <a:defRPr lang="ru-RU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/>
              <a:t>Текст</a:t>
            </a:r>
          </a:p>
        </p:txBody>
      </p:sp>
      <p:sp>
        <p:nvSpPr>
          <p:cNvPr id="68" name="Текст 6">
            <a:extLst>
              <a:ext uri="{FF2B5EF4-FFF2-40B4-BE49-F238E27FC236}">
                <a16:creationId xmlns:a16="http://schemas.microsoft.com/office/drawing/2014/main" id="{51C7E93C-9056-489A-A267-8125BA91C432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8541799" y="5792787"/>
            <a:ext cx="1783301" cy="447757"/>
          </a:xfrm>
        </p:spPr>
        <p:txBody>
          <a:bodyPr rtlCol="0">
            <a:noAutofit/>
          </a:bodyPr>
          <a:lstStyle>
            <a:lvl1pPr marL="0" indent="0">
              <a:buNone/>
              <a:defRPr lang="ru-RU" sz="1200" b="0">
                <a:solidFill>
                  <a:schemeClr val="tx2"/>
                </a:solidFill>
                <a:latin typeface="+mn-cs"/>
                <a:cs typeface="+mn-cs"/>
              </a:defRPr>
            </a:lvl1pPr>
            <a:lvl2pPr marL="457200" indent="0">
              <a:buNone/>
              <a:defRPr lang="ru-RU" sz="1800">
                <a:solidFill>
                  <a:schemeClr val="bg1"/>
                </a:solidFill>
              </a:defRPr>
            </a:lvl2pPr>
            <a:lvl3pPr marL="914400" indent="0">
              <a:buNone/>
              <a:defRPr lang="ru-RU" sz="1600">
                <a:solidFill>
                  <a:schemeClr val="bg1"/>
                </a:solidFill>
              </a:defRPr>
            </a:lvl3pPr>
            <a:lvl4pPr marL="1371600" indent="0">
              <a:buNone/>
              <a:defRPr lang="ru-RU" sz="1400">
                <a:solidFill>
                  <a:schemeClr val="bg1"/>
                </a:solidFill>
              </a:defRPr>
            </a:lvl4pPr>
            <a:lvl5pPr marL="1828800" indent="0">
              <a:buNone/>
              <a:defRPr lang="ru-RU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/>
              <a:t>Текст</a:t>
            </a:r>
          </a:p>
        </p:txBody>
      </p:sp>
      <p:sp>
        <p:nvSpPr>
          <p:cNvPr id="15" name="Дата 3">
            <a:extLst>
              <a:ext uri="{FF2B5EF4-FFF2-40B4-BE49-F238E27FC236}">
                <a16:creationId xmlns:a16="http://schemas.microsoft.com/office/drawing/2014/main" id="{46291370-C9EE-4280-B18D-332658DF09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/>
              <a:t>20ГГ</a:t>
            </a:r>
          </a:p>
        </p:txBody>
      </p:sp>
      <p:sp>
        <p:nvSpPr>
          <p:cNvPr id="16" name="Нижний колонтитул 4">
            <a:extLst>
              <a:ext uri="{FF2B5EF4-FFF2-40B4-BE49-F238E27FC236}">
                <a16:creationId xmlns:a16="http://schemas.microsoft.com/office/drawing/2014/main" id="{910B7E39-771C-4552-A50D-711B48AD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tx2"/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61BBC48B-0E27-4D81-B081-4BF3F41D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2027925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содержимое (справ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0407AED1-9974-465A-BC9C-530E270105DE}"/>
              </a:ext>
            </a:extLst>
          </p:cNvPr>
          <p:cNvSpPr/>
          <p:nvPr userDrawn="1"/>
        </p:nvSpPr>
        <p:spPr>
          <a:xfrm flipH="1">
            <a:off x="0" y="2021358"/>
            <a:ext cx="2032942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898524"/>
            <a:ext cx="6343650" cy="1325880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 rtlCol="0"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lang="ru-RU" sz="1800" baseline="0"/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808ADBC6-C9BE-4302-A86A-4AC842874C24}"/>
              </a:ext>
            </a:extLst>
          </p:cNvPr>
          <p:cNvSpPr/>
          <p:nvPr userDrawn="1"/>
        </p:nvSpPr>
        <p:spPr>
          <a:xfrm>
            <a:off x="2029604" y="2031653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02B04AFC-F339-4DFB-AA44-D68317065E02}"/>
              </a:ext>
            </a:extLst>
          </p:cNvPr>
          <p:cNvSpPr/>
          <p:nvPr userDrawn="1"/>
        </p:nvSpPr>
        <p:spPr>
          <a:xfrm>
            <a:off x="2028253" y="4052815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pic>
        <p:nvPicPr>
          <p:cNvPr id="20" name="Рисунок 19" descr="Узор в черно-белую полоску&#10;&#10;Описание создано автоматически с низкой степенью достоверности">
            <a:extLst>
              <a:ext uri="{FF2B5EF4-FFF2-40B4-BE49-F238E27FC236}">
                <a16:creationId xmlns:a16="http://schemas.microsoft.com/office/drawing/2014/main" id="{E88B2398-8473-499F-836C-F3AF518F5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015" y="5086646"/>
            <a:ext cx="2019299" cy="999451"/>
          </a:xfrm>
          <a:prstGeom prst="rect">
            <a:avLst/>
          </a:prstGeom>
        </p:spPr>
      </p:pic>
      <p:pic>
        <p:nvPicPr>
          <p:cNvPr id="26" name="Графический объект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-9867" y="-1076"/>
            <a:ext cx="2029968" cy="2029968"/>
          </a:xfrm>
          <a:prstGeom prst="rect">
            <a:avLst/>
          </a:prstGeom>
        </p:spPr>
      </p:pic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A522571C-09D3-4F39-B963-76F80D9973F1}"/>
              </a:ext>
            </a:extLst>
          </p:cNvPr>
          <p:cNvSpPr/>
          <p:nvPr userDrawn="1"/>
        </p:nvSpPr>
        <p:spPr>
          <a:xfrm>
            <a:off x="2029968" y="6045049"/>
            <a:ext cx="2029968" cy="8129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20268D7D-D5FB-492C-8D00-3E866534BD42}"/>
              </a:ext>
            </a:extLst>
          </p:cNvPr>
          <p:cNvSpPr/>
          <p:nvPr userDrawn="1"/>
        </p:nvSpPr>
        <p:spPr>
          <a:xfrm flipH="1">
            <a:off x="0" y="4828032"/>
            <a:ext cx="2032942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pic>
        <p:nvPicPr>
          <p:cNvPr id="14" name="Графический объект 13">
            <a:extLst>
              <a:ext uri="{FF2B5EF4-FFF2-40B4-BE49-F238E27FC236}">
                <a16:creationId xmlns:a16="http://schemas.microsoft.com/office/drawing/2014/main" id="{54BCEF24-C76B-44E5-A457-E55658E8EB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860" y="4828032"/>
            <a:ext cx="2029968" cy="2029968"/>
          </a:xfrm>
          <a:prstGeom prst="rect">
            <a:avLst/>
          </a:prstGeom>
        </p:spPr>
      </p:pic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18216784-417D-44A8-8CF1-C0CAF410EB9B}"/>
              </a:ext>
            </a:extLst>
          </p:cNvPr>
          <p:cNvGrpSpPr/>
          <p:nvPr userDrawn="1"/>
        </p:nvGrpSpPr>
        <p:grpSpPr>
          <a:xfrm>
            <a:off x="100242" y="2099803"/>
            <a:ext cx="1920240" cy="1920240"/>
            <a:chOff x="5361924" y="7472790"/>
            <a:chExt cx="1828800" cy="1828800"/>
          </a:xfrm>
        </p:grpSpPr>
        <p:grpSp>
          <p:nvGrpSpPr>
            <p:cNvPr id="41" name="Группа 40">
              <a:extLst>
                <a:ext uri="{FF2B5EF4-FFF2-40B4-BE49-F238E27FC236}">
                  <a16:creationId xmlns:a16="http://schemas.microsoft.com/office/drawing/2014/main" id="{FFF90BA2-E949-4FDF-A88E-B68F607E3205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Группа 42">
                <a:extLst>
                  <a:ext uri="{FF2B5EF4-FFF2-40B4-BE49-F238E27FC236}">
                    <a16:creationId xmlns:a16="http://schemas.microsoft.com/office/drawing/2014/main" id="{41F18930-2C24-4BA6-A1EB-BF1644EE8558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Группа 48">
                  <a:extLst>
                    <a:ext uri="{FF2B5EF4-FFF2-40B4-BE49-F238E27FC236}">
                      <a16:creationId xmlns:a16="http://schemas.microsoft.com/office/drawing/2014/main" id="{D5953E65-C24C-4C83-86BB-E4A6D2532FD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Группа 50">
                    <a:extLst>
                      <a:ext uri="{FF2B5EF4-FFF2-40B4-BE49-F238E27FC236}">
                        <a16:creationId xmlns:a16="http://schemas.microsoft.com/office/drawing/2014/main" id="{0B9DA7A8-A66E-4E0E-92DF-B3FF112EBB7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Группа 52">
                      <a:extLst>
                        <a:ext uri="{FF2B5EF4-FFF2-40B4-BE49-F238E27FC236}">
                          <a16:creationId xmlns:a16="http://schemas.microsoft.com/office/drawing/2014/main" id="{94E74739-1964-4A3C-B2E5-28FEF5EF8E49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Группа 54">
                        <a:extLst>
                          <a:ext uri="{FF2B5EF4-FFF2-40B4-BE49-F238E27FC236}">
                            <a16:creationId xmlns:a16="http://schemas.microsoft.com/office/drawing/2014/main" id="{E31C22DC-76BD-4E83-8A1A-B7AE70B2E8FE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Группа 56">
                          <a:extLst>
                            <a:ext uri="{FF2B5EF4-FFF2-40B4-BE49-F238E27FC236}">
                              <a16:creationId xmlns:a16="http://schemas.microsoft.com/office/drawing/2014/main" id="{F63C700C-5749-4BA1-8128-78559312E8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Овал 58">
                            <a:extLst>
                              <a:ext uri="{FF2B5EF4-FFF2-40B4-BE49-F238E27FC236}">
                                <a16:creationId xmlns:a16="http://schemas.microsoft.com/office/drawing/2014/main" id="{EC81C305-3A69-4634-8A07-56F8272122A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ru-RU"/>
                            </a:defPPr>
                          </a:lstStyle>
                          <a:p>
                            <a:pPr algn="ctr" rtl="0"/>
                            <a:r>
                              <a:rPr lang="ru-RU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Овал 59">
                            <a:extLst>
                              <a:ext uri="{FF2B5EF4-FFF2-40B4-BE49-F238E27FC236}">
                                <a16:creationId xmlns:a16="http://schemas.microsoft.com/office/drawing/2014/main" id="{A14AAEDA-8F87-420D-A6BD-FF115C08EB7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ru-RU"/>
                            </a:defPPr>
                          </a:lstStyle>
                          <a:p>
                            <a:pPr algn="ctr" rtl="0"/>
                            <a:r>
                              <a:rPr lang="ru-RU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Овал 57">
                          <a:extLst>
                            <a:ext uri="{FF2B5EF4-FFF2-40B4-BE49-F238E27FC236}">
                              <a16:creationId xmlns:a16="http://schemas.microsoft.com/office/drawing/2014/main" id="{A1FA4EA0-701D-49A3-8962-1BD0CE6E9C0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ru-RU"/>
                          </a:defPPr>
                        </a:lstStyle>
                        <a:p>
                          <a:pPr algn="ctr" rtl="0"/>
                          <a:r>
                            <a:rPr lang="ru-RU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Овал 55">
                        <a:extLst>
                          <a:ext uri="{FF2B5EF4-FFF2-40B4-BE49-F238E27FC236}">
                            <a16:creationId xmlns:a16="http://schemas.microsoft.com/office/drawing/2014/main" id="{E362A8AA-1110-4C1C-9922-60F7D43E82B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ru-RU"/>
                        </a:defPPr>
                      </a:lstStyle>
                      <a:p>
                        <a:pPr algn="ctr" rtl="0"/>
                        <a:r>
                          <a:rPr lang="ru-RU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Овал 53">
                      <a:extLst>
                        <a:ext uri="{FF2B5EF4-FFF2-40B4-BE49-F238E27FC236}">
                          <a16:creationId xmlns:a16="http://schemas.microsoft.com/office/drawing/2014/main" id="{BC8B72EE-335A-4030-B500-7E6FB4D24F1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/>
                        <a:t> </a:t>
                      </a:r>
                    </a:p>
                  </p:txBody>
                </p:sp>
              </p:grpSp>
              <p:sp>
                <p:nvSpPr>
                  <p:cNvPr id="52" name="Овал 51">
                    <a:extLst>
                      <a:ext uri="{FF2B5EF4-FFF2-40B4-BE49-F238E27FC236}">
                        <a16:creationId xmlns:a16="http://schemas.microsoft.com/office/drawing/2014/main" id="{10167348-D9AA-4440-8569-849A6B0F2C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</a:lstStyle>
                  <a:p>
                    <a:pPr algn="ctr" rtl="0"/>
                    <a:r>
                      <a:rPr lang="ru-RU"/>
                      <a:t> </a:t>
                    </a:r>
                  </a:p>
                </p:txBody>
              </p:sp>
            </p:grpSp>
            <p:sp>
              <p:nvSpPr>
                <p:cNvPr id="50" name="Овал 49">
                  <a:extLst>
                    <a:ext uri="{FF2B5EF4-FFF2-40B4-BE49-F238E27FC236}">
                      <a16:creationId xmlns:a16="http://schemas.microsoft.com/office/drawing/2014/main" id="{A5616AB2-7A83-42C0-883C-FFA27D5468C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ru-RU"/>
                  </a:defPPr>
                </a:lstStyle>
                <a:p>
                  <a:pPr algn="ctr" rtl="0"/>
                  <a:r>
                    <a:rPr lang="ru-RU"/>
                    <a:t> </a:t>
                  </a:r>
                </a:p>
              </p:txBody>
            </p:sp>
          </p:grpSp>
          <p:sp>
            <p:nvSpPr>
              <p:cNvPr id="44" name="Овал 43">
                <a:extLst>
                  <a:ext uri="{FF2B5EF4-FFF2-40B4-BE49-F238E27FC236}">
                    <a16:creationId xmlns:a16="http://schemas.microsoft.com/office/drawing/2014/main" id="{6A9CA073-4F0B-4787-B46D-7886261E945E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45" name="Овал 44">
                <a:extLst>
                  <a:ext uri="{FF2B5EF4-FFF2-40B4-BE49-F238E27FC236}">
                    <a16:creationId xmlns:a16="http://schemas.microsoft.com/office/drawing/2014/main" id="{9AF901A3-1EC5-458F-A653-74CCEAE9A13D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46" name="Овал 45">
                <a:extLst>
                  <a:ext uri="{FF2B5EF4-FFF2-40B4-BE49-F238E27FC236}">
                    <a16:creationId xmlns:a16="http://schemas.microsoft.com/office/drawing/2014/main" id="{4D5E35A9-4BB5-48F3-AE34-E1BDD3343EB1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47" name="Овал 46">
                <a:extLst>
                  <a:ext uri="{FF2B5EF4-FFF2-40B4-BE49-F238E27FC236}">
                    <a16:creationId xmlns:a16="http://schemas.microsoft.com/office/drawing/2014/main" id="{A9A549D5-A823-49C4-8C36-D074E6E039B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48" name="Овал 47">
                <a:extLst>
                  <a:ext uri="{FF2B5EF4-FFF2-40B4-BE49-F238E27FC236}">
                    <a16:creationId xmlns:a16="http://schemas.microsoft.com/office/drawing/2014/main" id="{6A767C47-7246-4B50-8E78-82766365754A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</p:grp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0AEE1DDC-07C3-4204-A3B1-BB7C77C0622B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r>
                <a:rPr lang="ru-RU"/>
                <a:t> </a:t>
              </a:r>
            </a:p>
          </p:txBody>
        </p:sp>
      </p:grp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15DA288D-BE35-46E8-AA86-9F28D8504DAB}"/>
              </a:ext>
            </a:extLst>
          </p:cNvPr>
          <p:cNvSpPr/>
          <p:nvPr userDrawn="1"/>
        </p:nvSpPr>
        <p:spPr>
          <a:xfrm>
            <a:off x="0" y="4043197"/>
            <a:ext cx="2029968" cy="784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74" name="Полилиния: фигура 73">
            <a:extLst>
              <a:ext uri="{FF2B5EF4-FFF2-40B4-BE49-F238E27FC236}">
                <a16:creationId xmlns:a16="http://schemas.microsoft.com/office/drawing/2014/main" id="{72557B54-30A3-4192-9D51-EE28AF522DE9}"/>
              </a:ext>
            </a:extLst>
          </p:cNvPr>
          <p:cNvSpPr/>
          <p:nvPr userDrawn="1"/>
        </p:nvSpPr>
        <p:spPr>
          <a:xfrm>
            <a:off x="0" y="2021358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id="{2208FD0E-034D-4DF3-85D7-F0EBE2775B58}"/>
              </a:ext>
            </a:extLst>
          </p:cNvPr>
          <p:cNvCxnSpPr>
            <a:cxnSpLocks/>
          </p:cNvCxnSpPr>
          <p:nvPr userDrawn="1"/>
        </p:nvCxnSpPr>
        <p:spPr>
          <a:xfrm>
            <a:off x="10632" y="-7753"/>
            <a:ext cx="4052352" cy="404086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Овал 70">
            <a:extLst>
              <a:ext uri="{FF2B5EF4-FFF2-40B4-BE49-F238E27FC236}">
                <a16:creationId xmlns:a16="http://schemas.microsoft.com/office/drawing/2014/main" id="{E20239FE-47D0-4B4F-8440-F859F368C141}"/>
              </a:ext>
            </a:extLst>
          </p:cNvPr>
          <p:cNvSpPr/>
          <p:nvPr userDrawn="1"/>
        </p:nvSpPr>
        <p:spPr>
          <a:xfrm>
            <a:off x="3903349" y="3869829"/>
            <a:ext cx="274320" cy="2743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12" name="Дата 3">
            <a:extLst>
              <a:ext uri="{FF2B5EF4-FFF2-40B4-BE49-F238E27FC236}">
                <a16:creationId xmlns:a16="http://schemas.microsoft.com/office/drawing/2014/main" id="{5E4B9359-45F7-446D-8327-B1978DE8E3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dirty="0"/>
              <a:t>20ГГ</a:t>
            </a:r>
          </a:p>
        </p:txBody>
      </p:sp>
      <p:sp>
        <p:nvSpPr>
          <p:cNvPr id="113" name="Нижний колонтитул 4">
            <a:extLst>
              <a:ext uri="{FF2B5EF4-FFF2-40B4-BE49-F238E27FC236}">
                <a16:creationId xmlns:a16="http://schemas.microsoft.com/office/drawing/2014/main" id="{A808BC2F-0D21-4E99-B8C6-DC1C7CD1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114" name="Номер слайда 5">
            <a:extLst>
              <a:ext uri="{FF2B5EF4-FFF2-40B4-BE49-F238E27FC236}">
                <a16:creationId xmlns:a16="http://schemas.microsoft.com/office/drawing/2014/main" id="{054CC8D5-17CB-435D-B227-465D3B8F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transition spd="med">
    <p:fade/>
  </p:transition>
  <p:extLst mod="1"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ключ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400800" cy="1325880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254670"/>
            <a:ext cx="6400800" cy="4114800"/>
          </a:xfrm>
        </p:spPr>
        <p:txBody>
          <a:bodyPr rtlCol="0"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lang="ru-RU" sz="1800"/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pic>
        <p:nvPicPr>
          <p:cNvPr id="26" name="Графический объект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1569916" y="-983359"/>
            <a:ext cx="2029968" cy="2029968"/>
          </a:xfrm>
          <a:prstGeom prst="rect">
            <a:avLst/>
          </a:prstGeom>
        </p:spPr>
      </p:pic>
      <p:sp>
        <p:nvSpPr>
          <p:cNvPr id="8" name="Прямоугольник 23">
            <a:extLst>
              <a:ext uri="{FF2B5EF4-FFF2-40B4-BE49-F238E27FC236}">
                <a16:creationId xmlns:a16="http://schemas.microsoft.com/office/drawing/2014/main" id="{F5ED01E4-35BF-4165-86B2-E3BDFD91DEE3}"/>
              </a:ext>
            </a:extLst>
          </p:cNvPr>
          <p:cNvSpPr/>
          <p:nvPr userDrawn="1"/>
        </p:nvSpPr>
        <p:spPr>
          <a:xfrm rot="13508190">
            <a:off x="141725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pic>
        <p:nvPicPr>
          <p:cNvPr id="9" name="Графический объект 8">
            <a:extLst>
              <a:ext uri="{FF2B5EF4-FFF2-40B4-BE49-F238E27FC236}">
                <a16:creationId xmlns:a16="http://schemas.microsoft.com/office/drawing/2014/main" id="{B7E6DD28-C71B-4484-973A-D12A277300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1574706" y="1900474"/>
            <a:ext cx="2029968" cy="2029968"/>
          </a:xfrm>
          <a:prstGeom prst="rect">
            <a:avLst/>
          </a:prstGeom>
        </p:spPr>
      </p:pic>
      <p:sp>
        <p:nvSpPr>
          <p:cNvPr id="11" name="Прямоугольник 23">
            <a:extLst>
              <a:ext uri="{FF2B5EF4-FFF2-40B4-BE49-F238E27FC236}">
                <a16:creationId xmlns:a16="http://schemas.microsoft.com/office/drawing/2014/main" id="{AB403917-256D-4254-A12F-F8BD19470C42}"/>
              </a:ext>
            </a:extLst>
          </p:cNvPr>
          <p:cNvSpPr/>
          <p:nvPr userDrawn="1"/>
        </p:nvSpPr>
        <p:spPr>
          <a:xfrm rot="18900000">
            <a:off x="1580257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pic>
        <p:nvPicPr>
          <p:cNvPr id="12" name="Графический объект 11">
            <a:extLst>
              <a:ext uri="{FF2B5EF4-FFF2-40B4-BE49-F238E27FC236}">
                <a16:creationId xmlns:a16="http://schemas.microsoft.com/office/drawing/2014/main" id="{EB06A536-5FCB-4761-9EFF-D54BE44B1F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145529" y="3355869"/>
            <a:ext cx="2029968" cy="2029968"/>
          </a:xfrm>
          <a:prstGeom prst="rect">
            <a:avLst/>
          </a:prstGeom>
        </p:spPr>
      </p:pic>
      <p:pic>
        <p:nvPicPr>
          <p:cNvPr id="13" name="Графический объект 12">
            <a:extLst>
              <a:ext uri="{FF2B5EF4-FFF2-40B4-BE49-F238E27FC236}">
                <a16:creationId xmlns:a16="http://schemas.microsoft.com/office/drawing/2014/main" id="{3B73C61F-3D48-4791-8280-D98D2C01E0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3019001" y="3357927"/>
            <a:ext cx="2029968" cy="2029968"/>
          </a:xfrm>
          <a:prstGeom prst="rect">
            <a:avLst/>
          </a:prstGeom>
        </p:spPr>
      </p:pic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94213EEF-F759-4045-9F53-49C1B4ECED53}"/>
              </a:ext>
            </a:extLst>
          </p:cNvPr>
          <p:cNvGrpSpPr/>
          <p:nvPr userDrawn="1"/>
        </p:nvGrpSpPr>
        <p:grpSpPr>
          <a:xfrm>
            <a:off x="1159403" y="5806395"/>
            <a:ext cx="2870810" cy="1000774"/>
            <a:chOff x="-13699" y="5839164"/>
            <a:chExt cx="2862790" cy="1000774"/>
          </a:xfrm>
        </p:grpSpPr>
        <p:sp>
          <p:nvSpPr>
            <p:cNvPr id="91" name="Полилиния: Фигура 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90" name="Полилиния: Фигура 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89" name="Полилиния: Фигура 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88" name="Полилиния: Фигура 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87" name="Полилиния: Фигура 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86" name="Полилиния: Фигура 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85" name="Полилиния: Фигура 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84" name="Полилиния: Фигура 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83" name="Полилиния: Фигура 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82" name="Полилиния: фигура 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81" name="Полилиния: Фигура 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80" name="Полилиния: Фигура 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79" name="Полилиния: Фигура 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78" name="Полилиния: Фигура 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77" name="Полилиния: Фигура 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76" name="Полилиния: Фигура 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73" name="Полилиния: фигура 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</p:grpSp>
      <p:sp>
        <p:nvSpPr>
          <p:cNvPr id="101" name="Полилиния: Фигура 100">
            <a:extLst>
              <a:ext uri="{FF2B5EF4-FFF2-40B4-BE49-F238E27FC236}">
                <a16:creationId xmlns:a16="http://schemas.microsoft.com/office/drawing/2014/main" id="{788A3CD7-1915-41CF-9FB5-E6FEDCA8F19C}"/>
              </a:ext>
            </a:extLst>
          </p:cNvPr>
          <p:cNvSpPr/>
          <p:nvPr userDrawn="1"/>
        </p:nvSpPr>
        <p:spPr>
          <a:xfrm>
            <a:off x="2960473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33" name="Полилиния: Фигура 132">
            <a:extLst>
              <a:ext uri="{FF2B5EF4-FFF2-40B4-BE49-F238E27FC236}">
                <a16:creationId xmlns:a16="http://schemas.microsoft.com/office/drawing/2014/main" id="{3591DEB5-C98C-4EF8-AA57-B8F45C484FF4}"/>
              </a:ext>
            </a:extLst>
          </p:cNvPr>
          <p:cNvSpPr/>
          <p:nvPr userDrawn="1"/>
        </p:nvSpPr>
        <p:spPr>
          <a:xfrm>
            <a:off x="-7601" y="2930958"/>
            <a:ext cx="1128311" cy="2870805"/>
          </a:xfrm>
          <a:custGeom>
            <a:avLst/>
            <a:gdLst>
              <a:gd name="connsiteX0" fmla="*/ 1128311 w 1128311"/>
              <a:gd name="connsiteY0" fmla="*/ 0 h 2870805"/>
              <a:gd name="connsiteX1" fmla="*/ 1123909 w 1128311"/>
              <a:gd name="connsiteY1" fmla="*/ 2870805 h 2870805"/>
              <a:gd name="connsiteX2" fmla="*/ 0 w 1128311"/>
              <a:gd name="connsiteY2" fmla="*/ 1743443 h 2870805"/>
              <a:gd name="connsiteX3" fmla="*/ 0 w 1128311"/>
              <a:gd name="connsiteY3" fmla="*/ 1124856 h 2870805"/>
              <a:gd name="connsiteX4" fmla="*/ 1128311 w 1128311"/>
              <a:gd name="connsiteY4" fmla="*/ 0 h 28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8311" h="2870805">
                <a:moveTo>
                  <a:pt x="1128311" y="0"/>
                </a:moveTo>
                <a:lnTo>
                  <a:pt x="1123909" y="2870805"/>
                </a:lnTo>
                <a:lnTo>
                  <a:pt x="0" y="1743443"/>
                </a:lnTo>
                <a:lnTo>
                  <a:pt x="0" y="1124856"/>
                </a:lnTo>
                <a:lnTo>
                  <a:pt x="112831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55" name="Полилиния: фигура 154">
            <a:extLst>
              <a:ext uri="{FF2B5EF4-FFF2-40B4-BE49-F238E27FC236}">
                <a16:creationId xmlns:a16="http://schemas.microsoft.com/office/drawing/2014/main" id="{6FFCF0CF-3167-4E3E-BD4A-236ACC247EC0}"/>
              </a:ext>
            </a:extLst>
          </p:cNvPr>
          <p:cNvSpPr/>
          <p:nvPr/>
        </p:nvSpPr>
        <p:spPr>
          <a:xfrm rot="13500280">
            <a:off x="126341" y="458327"/>
            <a:ext cx="2024298" cy="2024298"/>
          </a:xfrm>
          <a:custGeom>
            <a:avLst/>
            <a:gdLst>
              <a:gd name="connsiteX0" fmla="*/ 2024298 w 2024298"/>
              <a:gd name="connsiteY0" fmla="*/ 2024298 h 2024298"/>
              <a:gd name="connsiteX1" fmla="*/ 0 w 2024298"/>
              <a:gd name="connsiteY1" fmla="*/ 0 h 2024298"/>
              <a:gd name="connsiteX2" fmla="*/ 40826 w 2024298"/>
              <a:gd name="connsiteY2" fmla="*/ 0 h 2024298"/>
              <a:gd name="connsiteX3" fmla="*/ 2024298 w 2024298"/>
              <a:gd name="connsiteY3" fmla="*/ 1983472 h 2024298"/>
              <a:gd name="connsiteX4" fmla="*/ 2024298 w 2024298"/>
              <a:gd name="connsiteY4" fmla="*/ 2024298 h 202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4298" h="2024298">
                <a:moveTo>
                  <a:pt x="2024298" y="2024298"/>
                </a:moveTo>
                <a:lnTo>
                  <a:pt x="0" y="0"/>
                </a:lnTo>
                <a:lnTo>
                  <a:pt x="40826" y="0"/>
                </a:lnTo>
                <a:lnTo>
                  <a:pt x="2024298" y="1983472"/>
                </a:lnTo>
                <a:lnTo>
                  <a:pt x="2024298" y="202429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54" name="Полилиния: фигура 153">
            <a:extLst>
              <a:ext uri="{FF2B5EF4-FFF2-40B4-BE49-F238E27FC236}">
                <a16:creationId xmlns:a16="http://schemas.microsoft.com/office/drawing/2014/main" id="{AB47A61A-6E4C-49A5-A2E8-2410A107CC2A}"/>
              </a:ext>
            </a:extLst>
          </p:cNvPr>
          <p:cNvSpPr/>
          <p:nvPr/>
        </p:nvSpPr>
        <p:spPr>
          <a:xfrm rot="13500280">
            <a:off x="108491" y="501416"/>
            <a:ext cx="1938109" cy="1938109"/>
          </a:xfrm>
          <a:custGeom>
            <a:avLst/>
            <a:gdLst>
              <a:gd name="connsiteX0" fmla="*/ 1938109 w 1938109"/>
              <a:gd name="connsiteY0" fmla="*/ 1938109 h 1938109"/>
              <a:gd name="connsiteX1" fmla="*/ 0 w 1938109"/>
              <a:gd name="connsiteY1" fmla="*/ 0 h 1938109"/>
              <a:gd name="connsiteX2" fmla="*/ 40826 w 1938109"/>
              <a:gd name="connsiteY2" fmla="*/ 0 h 1938109"/>
              <a:gd name="connsiteX3" fmla="*/ 1938109 w 1938109"/>
              <a:gd name="connsiteY3" fmla="*/ 1897283 h 1938109"/>
              <a:gd name="connsiteX4" fmla="*/ 1938109 w 1938109"/>
              <a:gd name="connsiteY4" fmla="*/ 1938109 h 1938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8109" h="1938109">
                <a:moveTo>
                  <a:pt x="1938109" y="1938109"/>
                </a:moveTo>
                <a:lnTo>
                  <a:pt x="0" y="0"/>
                </a:lnTo>
                <a:lnTo>
                  <a:pt x="40826" y="0"/>
                </a:lnTo>
                <a:lnTo>
                  <a:pt x="1938109" y="1897283"/>
                </a:lnTo>
                <a:lnTo>
                  <a:pt x="1938109" y="193810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53" name="Полилиния: фигура 152">
            <a:extLst>
              <a:ext uri="{FF2B5EF4-FFF2-40B4-BE49-F238E27FC236}">
                <a16:creationId xmlns:a16="http://schemas.microsoft.com/office/drawing/2014/main" id="{FC8CDBA7-BF04-4719-8D66-513A71ECCAFF}"/>
              </a:ext>
            </a:extLst>
          </p:cNvPr>
          <p:cNvSpPr/>
          <p:nvPr/>
        </p:nvSpPr>
        <p:spPr>
          <a:xfrm rot="13500280">
            <a:off x="90475" y="544906"/>
            <a:ext cx="1853055" cy="1851921"/>
          </a:xfrm>
          <a:custGeom>
            <a:avLst/>
            <a:gdLst>
              <a:gd name="connsiteX0" fmla="*/ 1851921 w 1853055"/>
              <a:gd name="connsiteY0" fmla="*/ 1851921 h 1851921"/>
              <a:gd name="connsiteX1" fmla="*/ 0 w 1853055"/>
              <a:gd name="connsiteY1" fmla="*/ 0 h 1851921"/>
              <a:gd name="connsiteX2" fmla="*/ 40826 w 1853055"/>
              <a:gd name="connsiteY2" fmla="*/ 0 h 1851921"/>
              <a:gd name="connsiteX3" fmla="*/ 1853055 w 1853055"/>
              <a:gd name="connsiteY3" fmla="*/ 1811094 h 1851921"/>
              <a:gd name="connsiteX4" fmla="*/ 1851920 w 1853055"/>
              <a:gd name="connsiteY4" fmla="*/ 1811094 h 1851921"/>
              <a:gd name="connsiteX5" fmla="*/ 1851921 w 1853055"/>
              <a:gd name="connsiteY5" fmla="*/ 1851921 h 185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3055" h="1851921">
                <a:moveTo>
                  <a:pt x="1851921" y="1851921"/>
                </a:moveTo>
                <a:lnTo>
                  <a:pt x="0" y="0"/>
                </a:lnTo>
                <a:lnTo>
                  <a:pt x="40826" y="0"/>
                </a:lnTo>
                <a:lnTo>
                  <a:pt x="1853055" y="1811094"/>
                </a:lnTo>
                <a:lnTo>
                  <a:pt x="1851920" y="1811094"/>
                </a:lnTo>
                <a:lnTo>
                  <a:pt x="1851921" y="185192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52" name="Полилиния: Фигура 151">
            <a:extLst>
              <a:ext uri="{FF2B5EF4-FFF2-40B4-BE49-F238E27FC236}">
                <a16:creationId xmlns:a16="http://schemas.microsoft.com/office/drawing/2014/main" id="{79CDC826-71AB-4245-AC5F-8DC9DB2BBCE0}"/>
              </a:ext>
            </a:extLst>
          </p:cNvPr>
          <p:cNvSpPr/>
          <p:nvPr/>
        </p:nvSpPr>
        <p:spPr>
          <a:xfrm rot="13500280">
            <a:off x="72624" y="587994"/>
            <a:ext cx="1766866" cy="1765732"/>
          </a:xfrm>
          <a:custGeom>
            <a:avLst/>
            <a:gdLst>
              <a:gd name="connsiteX0" fmla="*/ 1765732 w 1766866"/>
              <a:gd name="connsiteY0" fmla="*/ 1765732 h 1765732"/>
              <a:gd name="connsiteX1" fmla="*/ 0 w 1766866"/>
              <a:gd name="connsiteY1" fmla="*/ 0 h 1765732"/>
              <a:gd name="connsiteX2" fmla="*/ 40826 w 1766866"/>
              <a:gd name="connsiteY2" fmla="*/ 0 h 1765732"/>
              <a:gd name="connsiteX3" fmla="*/ 1766866 w 1766866"/>
              <a:gd name="connsiteY3" fmla="*/ 1724906 h 1765732"/>
              <a:gd name="connsiteX4" fmla="*/ 1765731 w 1766866"/>
              <a:gd name="connsiteY4" fmla="*/ 1724906 h 1765732"/>
              <a:gd name="connsiteX5" fmla="*/ 1765732 w 1766866"/>
              <a:gd name="connsiteY5" fmla="*/ 1765732 h 176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6866" h="1765732">
                <a:moveTo>
                  <a:pt x="1765732" y="1765732"/>
                </a:moveTo>
                <a:lnTo>
                  <a:pt x="0" y="0"/>
                </a:lnTo>
                <a:lnTo>
                  <a:pt x="40826" y="0"/>
                </a:lnTo>
                <a:lnTo>
                  <a:pt x="1766866" y="1724906"/>
                </a:lnTo>
                <a:lnTo>
                  <a:pt x="1765731" y="1724906"/>
                </a:lnTo>
                <a:lnTo>
                  <a:pt x="1765732" y="1765732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51" name="Полилиния: Фигура 150">
            <a:extLst>
              <a:ext uri="{FF2B5EF4-FFF2-40B4-BE49-F238E27FC236}">
                <a16:creationId xmlns:a16="http://schemas.microsoft.com/office/drawing/2014/main" id="{4DE1670F-43B8-4EA8-878C-AC3FF1921E21}"/>
              </a:ext>
            </a:extLst>
          </p:cNvPr>
          <p:cNvSpPr/>
          <p:nvPr/>
        </p:nvSpPr>
        <p:spPr>
          <a:xfrm rot="13500280">
            <a:off x="55175" y="630117"/>
            <a:ext cx="1680678" cy="1680677"/>
          </a:xfrm>
          <a:custGeom>
            <a:avLst/>
            <a:gdLst>
              <a:gd name="connsiteX0" fmla="*/ 1680678 w 1680678"/>
              <a:gd name="connsiteY0" fmla="*/ 1680677 h 1680677"/>
              <a:gd name="connsiteX1" fmla="*/ 0 w 1680678"/>
              <a:gd name="connsiteY1" fmla="*/ 0 h 1680677"/>
              <a:gd name="connsiteX2" fmla="*/ 40826 w 1680678"/>
              <a:gd name="connsiteY2" fmla="*/ 0 h 1680677"/>
              <a:gd name="connsiteX3" fmla="*/ 1680678 w 1680678"/>
              <a:gd name="connsiteY3" fmla="*/ 1639851 h 1680677"/>
              <a:gd name="connsiteX4" fmla="*/ 1680678 w 1680678"/>
              <a:gd name="connsiteY4" fmla="*/ 1680677 h 168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0678" h="1680677">
                <a:moveTo>
                  <a:pt x="1680678" y="1680677"/>
                </a:moveTo>
                <a:lnTo>
                  <a:pt x="0" y="0"/>
                </a:lnTo>
                <a:lnTo>
                  <a:pt x="40826" y="0"/>
                </a:lnTo>
                <a:lnTo>
                  <a:pt x="1680678" y="1639851"/>
                </a:lnTo>
                <a:lnTo>
                  <a:pt x="1680678" y="168067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50" name="Полилиния: Фигура 149">
            <a:extLst>
              <a:ext uri="{FF2B5EF4-FFF2-40B4-BE49-F238E27FC236}">
                <a16:creationId xmlns:a16="http://schemas.microsoft.com/office/drawing/2014/main" id="{4AE780ED-EF51-4AD7-A73F-01E563D0E8BC}"/>
              </a:ext>
            </a:extLst>
          </p:cNvPr>
          <p:cNvSpPr/>
          <p:nvPr/>
        </p:nvSpPr>
        <p:spPr>
          <a:xfrm rot="13500280">
            <a:off x="37325" y="673206"/>
            <a:ext cx="1594489" cy="1594489"/>
          </a:xfrm>
          <a:custGeom>
            <a:avLst/>
            <a:gdLst>
              <a:gd name="connsiteX0" fmla="*/ 1594489 w 1594489"/>
              <a:gd name="connsiteY0" fmla="*/ 1594489 h 1594489"/>
              <a:gd name="connsiteX1" fmla="*/ 0 w 1594489"/>
              <a:gd name="connsiteY1" fmla="*/ 0 h 1594489"/>
              <a:gd name="connsiteX2" fmla="*/ 40826 w 1594489"/>
              <a:gd name="connsiteY2" fmla="*/ 0 h 1594489"/>
              <a:gd name="connsiteX3" fmla="*/ 1594489 w 1594489"/>
              <a:gd name="connsiteY3" fmla="*/ 1553663 h 1594489"/>
              <a:gd name="connsiteX4" fmla="*/ 1594489 w 1594489"/>
              <a:gd name="connsiteY4" fmla="*/ 1594489 h 159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4489" h="1594489">
                <a:moveTo>
                  <a:pt x="1594489" y="1594489"/>
                </a:moveTo>
                <a:lnTo>
                  <a:pt x="0" y="0"/>
                </a:lnTo>
                <a:lnTo>
                  <a:pt x="40826" y="0"/>
                </a:lnTo>
                <a:lnTo>
                  <a:pt x="1594489" y="1553663"/>
                </a:lnTo>
                <a:lnTo>
                  <a:pt x="1594489" y="159448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49" name="Полилиния: Фигура 148">
            <a:extLst>
              <a:ext uri="{FF2B5EF4-FFF2-40B4-BE49-F238E27FC236}">
                <a16:creationId xmlns:a16="http://schemas.microsoft.com/office/drawing/2014/main" id="{BE269AE3-65CE-4B86-B8B1-413783695039}"/>
              </a:ext>
            </a:extLst>
          </p:cNvPr>
          <p:cNvSpPr/>
          <p:nvPr/>
        </p:nvSpPr>
        <p:spPr>
          <a:xfrm rot="13500280">
            <a:off x="19309" y="716696"/>
            <a:ext cx="1509435" cy="1508300"/>
          </a:xfrm>
          <a:custGeom>
            <a:avLst/>
            <a:gdLst>
              <a:gd name="connsiteX0" fmla="*/ 1508301 w 1509435"/>
              <a:gd name="connsiteY0" fmla="*/ 1508300 h 1508300"/>
              <a:gd name="connsiteX1" fmla="*/ 0 w 1509435"/>
              <a:gd name="connsiteY1" fmla="*/ 0 h 1508300"/>
              <a:gd name="connsiteX2" fmla="*/ 40826 w 1509435"/>
              <a:gd name="connsiteY2" fmla="*/ 0 h 1508300"/>
              <a:gd name="connsiteX3" fmla="*/ 1509435 w 1509435"/>
              <a:gd name="connsiteY3" fmla="*/ 1467474 h 1508300"/>
              <a:gd name="connsiteX4" fmla="*/ 1508301 w 1509435"/>
              <a:gd name="connsiteY4" fmla="*/ 1467474 h 1508300"/>
              <a:gd name="connsiteX5" fmla="*/ 1508301 w 1509435"/>
              <a:gd name="connsiteY5" fmla="*/ 1508300 h 150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9435" h="1508300">
                <a:moveTo>
                  <a:pt x="1508301" y="1508300"/>
                </a:moveTo>
                <a:lnTo>
                  <a:pt x="0" y="0"/>
                </a:lnTo>
                <a:lnTo>
                  <a:pt x="40826" y="0"/>
                </a:lnTo>
                <a:lnTo>
                  <a:pt x="1509435" y="1467474"/>
                </a:lnTo>
                <a:lnTo>
                  <a:pt x="1508301" y="1467474"/>
                </a:lnTo>
                <a:lnTo>
                  <a:pt x="1508301" y="150830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48" name="Полилиния: Фигура 147">
            <a:extLst>
              <a:ext uri="{FF2B5EF4-FFF2-40B4-BE49-F238E27FC236}">
                <a16:creationId xmlns:a16="http://schemas.microsoft.com/office/drawing/2014/main" id="{C35E0649-74BB-4271-BE7D-1F2ED094753E}"/>
              </a:ext>
            </a:extLst>
          </p:cNvPr>
          <p:cNvSpPr/>
          <p:nvPr/>
        </p:nvSpPr>
        <p:spPr>
          <a:xfrm rot="13500280">
            <a:off x="1859" y="758817"/>
            <a:ext cx="1423246" cy="1423247"/>
          </a:xfrm>
          <a:custGeom>
            <a:avLst/>
            <a:gdLst>
              <a:gd name="connsiteX0" fmla="*/ 1423246 w 1423246"/>
              <a:gd name="connsiteY0" fmla="*/ 1423247 h 1423247"/>
              <a:gd name="connsiteX1" fmla="*/ 0 w 1423246"/>
              <a:gd name="connsiteY1" fmla="*/ 0 h 1423247"/>
              <a:gd name="connsiteX2" fmla="*/ 40825 w 1423246"/>
              <a:gd name="connsiteY2" fmla="*/ 0 h 1423247"/>
              <a:gd name="connsiteX3" fmla="*/ 1423246 w 1423246"/>
              <a:gd name="connsiteY3" fmla="*/ 1382420 h 1423247"/>
              <a:gd name="connsiteX4" fmla="*/ 1423246 w 1423246"/>
              <a:gd name="connsiteY4" fmla="*/ 1423247 h 1423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3246" h="1423247">
                <a:moveTo>
                  <a:pt x="1423246" y="1423247"/>
                </a:moveTo>
                <a:lnTo>
                  <a:pt x="0" y="0"/>
                </a:lnTo>
                <a:lnTo>
                  <a:pt x="40825" y="0"/>
                </a:lnTo>
                <a:lnTo>
                  <a:pt x="1423246" y="1382420"/>
                </a:lnTo>
                <a:lnTo>
                  <a:pt x="1423246" y="142324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47" name="Полилиния: Фигура 146">
            <a:extLst>
              <a:ext uri="{FF2B5EF4-FFF2-40B4-BE49-F238E27FC236}">
                <a16:creationId xmlns:a16="http://schemas.microsoft.com/office/drawing/2014/main" id="{6C2D71F3-0A7A-4745-A34F-CE00E95F927C}"/>
              </a:ext>
            </a:extLst>
          </p:cNvPr>
          <p:cNvSpPr/>
          <p:nvPr/>
        </p:nvSpPr>
        <p:spPr>
          <a:xfrm rot="13500280">
            <a:off x="-15991" y="801908"/>
            <a:ext cx="1337057" cy="1337057"/>
          </a:xfrm>
          <a:custGeom>
            <a:avLst/>
            <a:gdLst>
              <a:gd name="connsiteX0" fmla="*/ 1337057 w 1337057"/>
              <a:gd name="connsiteY0" fmla="*/ 1337057 h 1337057"/>
              <a:gd name="connsiteX1" fmla="*/ 0 w 1337057"/>
              <a:gd name="connsiteY1" fmla="*/ 0 h 1337057"/>
              <a:gd name="connsiteX2" fmla="*/ 40826 w 1337057"/>
              <a:gd name="connsiteY2" fmla="*/ 0 h 1337057"/>
              <a:gd name="connsiteX3" fmla="*/ 1337057 w 1337057"/>
              <a:gd name="connsiteY3" fmla="*/ 1296231 h 1337057"/>
              <a:gd name="connsiteX4" fmla="*/ 1337057 w 1337057"/>
              <a:gd name="connsiteY4" fmla="*/ 1337057 h 133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7057" h="1337057">
                <a:moveTo>
                  <a:pt x="1337057" y="1337057"/>
                </a:moveTo>
                <a:lnTo>
                  <a:pt x="0" y="0"/>
                </a:lnTo>
                <a:lnTo>
                  <a:pt x="40826" y="0"/>
                </a:lnTo>
                <a:lnTo>
                  <a:pt x="1337057" y="1296231"/>
                </a:lnTo>
                <a:lnTo>
                  <a:pt x="1337057" y="133705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46" name="Полилиния: Фигура 145">
            <a:extLst>
              <a:ext uri="{FF2B5EF4-FFF2-40B4-BE49-F238E27FC236}">
                <a16:creationId xmlns:a16="http://schemas.microsoft.com/office/drawing/2014/main" id="{51BF2AB6-6873-4ED8-98DB-4A9398AF7324}"/>
              </a:ext>
            </a:extLst>
          </p:cNvPr>
          <p:cNvSpPr/>
          <p:nvPr/>
        </p:nvSpPr>
        <p:spPr>
          <a:xfrm rot="13500280">
            <a:off x="-33841" y="844997"/>
            <a:ext cx="1250869" cy="1250869"/>
          </a:xfrm>
          <a:custGeom>
            <a:avLst/>
            <a:gdLst>
              <a:gd name="connsiteX0" fmla="*/ 1250869 w 1250869"/>
              <a:gd name="connsiteY0" fmla="*/ 1250869 h 1250869"/>
              <a:gd name="connsiteX1" fmla="*/ 0 w 1250869"/>
              <a:gd name="connsiteY1" fmla="*/ 0 h 1250869"/>
              <a:gd name="connsiteX2" fmla="*/ 40825 w 1250869"/>
              <a:gd name="connsiteY2" fmla="*/ 0 h 1250869"/>
              <a:gd name="connsiteX3" fmla="*/ 1250869 w 1250869"/>
              <a:gd name="connsiteY3" fmla="*/ 1210042 h 1250869"/>
              <a:gd name="connsiteX4" fmla="*/ 1250869 w 1250869"/>
              <a:gd name="connsiteY4" fmla="*/ 1250869 h 1250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0869" h="1250869">
                <a:moveTo>
                  <a:pt x="1250869" y="1250869"/>
                </a:moveTo>
                <a:lnTo>
                  <a:pt x="0" y="0"/>
                </a:lnTo>
                <a:lnTo>
                  <a:pt x="40825" y="0"/>
                </a:lnTo>
                <a:lnTo>
                  <a:pt x="1250869" y="1210042"/>
                </a:lnTo>
                <a:lnTo>
                  <a:pt x="1250869" y="125086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45" name="Полилиния: фигура 144">
            <a:extLst>
              <a:ext uri="{FF2B5EF4-FFF2-40B4-BE49-F238E27FC236}">
                <a16:creationId xmlns:a16="http://schemas.microsoft.com/office/drawing/2014/main" id="{38BEE1DC-3180-496F-B9F2-0541143A9C65}"/>
              </a:ext>
            </a:extLst>
          </p:cNvPr>
          <p:cNvSpPr/>
          <p:nvPr/>
        </p:nvSpPr>
        <p:spPr>
          <a:xfrm rot="13500280">
            <a:off x="-51857" y="888486"/>
            <a:ext cx="1165814" cy="1164680"/>
          </a:xfrm>
          <a:custGeom>
            <a:avLst/>
            <a:gdLst>
              <a:gd name="connsiteX0" fmla="*/ 1164680 w 1165814"/>
              <a:gd name="connsiteY0" fmla="*/ 1164680 h 1164680"/>
              <a:gd name="connsiteX1" fmla="*/ 0 w 1165814"/>
              <a:gd name="connsiteY1" fmla="*/ 1 h 1164680"/>
              <a:gd name="connsiteX2" fmla="*/ 40825 w 1165814"/>
              <a:gd name="connsiteY2" fmla="*/ 0 h 1164680"/>
              <a:gd name="connsiteX3" fmla="*/ 1165814 w 1165814"/>
              <a:gd name="connsiteY3" fmla="*/ 1123854 h 1164680"/>
              <a:gd name="connsiteX4" fmla="*/ 1164680 w 1165814"/>
              <a:gd name="connsiteY4" fmla="*/ 1123854 h 1164680"/>
              <a:gd name="connsiteX5" fmla="*/ 1164680 w 1165814"/>
              <a:gd name="connsiteY5" fmla="*/ 1164680 h 116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5814" h="1164680">
                <a:moveTo>
                  <a:pt x="1164680" y="1164680"/>
                </a:moveTo>
                <a:lnTo>
                  <a:pt x="0" y="1"/>
                </a:lnTo>
                <a:lnTo>
                  <a:pt x="40825" y="0"/>
                </a:lnTo>
                <a:lnTo>
                  <a:pt x="1165814" y="1123854"/>
                </a:lnTo>
                <a:lnTo>
                  <a:pt x="1164680" y="1123854"/>
                </a:lnTo>
                <a:lnTo>
                  <a:pt x="1164680" y="116468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44" name="Полилиния: Фигура 143">
            <a:extLst>
              <a:ext uri="{FF2B5EF4-FFF2-40B4-BE49-F238E27FC236}">
                <a16:creationId xmlns:a16="http://schemas.microsoft.com/office/drawing/2014/main" id="{D39D863D-C379-4E72-B276-53F62D7E2B98}"/>
              </a:ext>
            </a:extLst>
          </p:cNvPr>
          <p:cNvSpPr/>
          <p:nvPr/>
        </p:nvSpPr>
        <p:spPr>
          <a:xfrm rot="13500280">
            <a:off x="-69307" y="930608"/>
            <a:ext cx="1079626" cy="1079626"/>
          </a:xfrm>
          <a:custGeom>
            <a:avLst/>
            <a:gdLst>
              <a:gd name="connsiteX0" fmla="*/ 1079626 w 1079626"/>
              <a:gd name="connsiteY0" fmla="*/ 1079626 h 1079626"/>
              <a:gd name="connsiteX1" fmla="*/ 0 w 1079626"/>
              <a:gd name="connsiteY1" fmla="*/ 1 h 1079626"/>
              <a:gd name="connsiteX2" fmla="*/ 40826 w 1079626"/>
              <a:gd name="connsiteY2" fmla="*/ 0 h 1079626"/>
              <a:gd name="connsiteX3" fmla="*/ 1079626 w 1079626"/>
              <a:gd name="connsiteY3" fmla="*/ 1038800 h 1079626"/>
              <a:gd name="connsiteX4" fmla="*/ 1079626 w 1079626"/>
              <a:gd name="connsiteY4" fmla="*/ 1079626 h 107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9626" h="1079626">
                <a:moveTo>
                  <a:pt x="1079626" y="1079626"/>
                </a:moveTo>
                <a:lnTo>
                  <a:pt x="0" y="1"/>
                </a:lnTo>
                <a:lnTo>
                  <a:pt x="40826" y="0"/>
                </a:lnTo>
                <a:lnTo>
                  <a:pt x="1079626" y="1038800"/>
                </a:lnTo>
                <a:lnTo>
                  <a:pt x="1079626" y="1079626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43" name="Полилиния: Фигура 142">
            <a:extLst>
              <a:ext uri="{FF2B5EF4-FFF2-40B4-BE49-F238E27FC236}">
                <a16:creationId xmlns:a16="http://schemas.microsoft.com/office/drawing/2014/main" id="{9079BA6D-6450-46A6-9874-663ABFE497CE}"/>
              </a:ext>
            </a:extLst>
          </p:cNvPr>
          <p:cNvSpPr/>
          <p:nvPr/>
        </p:nvSpPr>
        <p:spPr>
          <a:xfrm rot="13500280">
            <a:off x="-87157" y="973697"/>
            <a:ext cx="993437" cy="993438"/>
          </a:xfrm>
          <a:custGeom>
            <a:avLst/>
            <a:gdLst>
              <a:gd name="connsiteX0" fmla="*/ 993437 w 993437"/>
              <a:gd name="connsiteY0" fmla="*/ 993438 h 993438"/>
              <a:gd name="connsiteX1" fmla="*/ 0 w 993437"/>
              <a:gd name="connsiteY1" fmla="*/ 0 h 993438"/>
              <a:gd name="connsiteX2" fmla="*/ 40825 w 993437"/>
              <a:gd name="connsiteY2" fmla="*/ 1 h 993438"/>
              <a:gd name="connsiteX3" fmla="*/ 993437 w 993437"/>
              <a:gd name="connsiteY3" fmla="*/ 952612 h 993438"/>
              <a:gd name="connsiteX4" fmla="*/ 993437 w 993437"/>
              <a:gd name="connsiteY4" fmla="*/ 993438 h 99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437" h="993438">
                <a:moveTo>
                  <a:pt x="993437" y="993438"/>
                </a:moveTo>
                <a:lnTo>
                  <a:pt x="0" y="0"/>
                </a:lnTo>
                <a:lnTo>
                  <a:pt x="40825" y="1"/>
                </a:lnTo>
                <a:lnTo>
                  <a:pt x="993437" y="952612"/>
                </a:lnTo>
                <a:lnTo>
                  <a:pt x="993437" y="99343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42" name="Полилиния: Фигура 141">
            <a:extLst>
              <a:ext uri="{FF2B5EF4-FFF2-40B4-BE49-F238E27FC236}">
                <a16:creationId xmlns:a16="http://schemas.microsoft.com/office/drawing/2014/main" id="{A4CFFBA8-B565-42FA-9C0D-4FC6525B06C1}"/>
              </a:ext>
            </a:extLst>
          </p:cNvPr>
          <p:cNvSpPr/>
          <p:nvPr/>
        </p:nvSpPr>
        <p:spPr>
          <a:xfrm rot="13500280">
            <a:off x="-105173" y="1017188"/>
            <a:ext cx="908383" cy="907248"/>
          </a:xfrm>
          <a:custGeom>
            <a:avLst/>
            <a:gdLst>
              <a:gd name="connsiteX0" fmla="*/ 907249 w 908383"/>
              <a:gd name="connsiteY0" fmla="*/ 907248 h 907248"/>
              <a:gd name="connsiteX1" fmla="*/ 0 w 908383"/>
              <a:gd name="connsiteY1" fmla="*/ 0 h 907248"/>
              <a:gd name="connsiteX2" fmla="*/ 40827 w 908383"/>
              <a:gd name="connsiteY2" fmla="*/ 0 h 907248"/>
              <a:gd name="connsiteX3" fmla="*/ 908383 w 908383"/>
              <a:gd name="connsiteY3" fmla="*/ 866422 h 907248"/>
              <a:gd name="connsiteX4" fmla="*/ 907249 w 908383"/>
              <a:gd name="connsiteY4" fmla="*/ 866422 h 907248"/>
              <a:gd name="connsiteX5" fmla="*/ 907249 w 908383"/>
              <a:gd name="connsiteY5" fmla="*/ 907248 h 90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383" h="907248">
                <a:moveTo>
                  <a:pt x="907249" y="907248"/>
                </a:moveTo>
                <a:lnTo>
                  <a:pt x="0" y="0"/>
                </a:lnTo>
                <a:lnTo>
                  <a:pt x="40827" y="0"/>
                </a:lnTo>
                <a:lnTo>
                  <a:pt x="908383" y="866422"/>
                </a:lnTo>
                <a:lnTo>
                  <a:pt x="907249" y="866422"/>
                </a:lnTo>
                <a:lnTo>
                  <a:pt x="907249" y="90724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41" name="Полилиния: Фигура 140">
            <a:extLst>
              <a:ext uri="{FF2B5EF4-FFF2-40B4-BE49-F238E27FC236}">
                <a16:creationId xmlns:a16="http://schemas.microsoft.com/office/drawing/2014/main" id="{98016DB4-3354-4E78-B07E-1D722297B864}"/>
              </a:ext>
            </a:extLst>
          </p:cNvPr>
          <p:cNvSpPr/>
          <p:nvPr/>
        </p:nvSpPr>
        <p:spPr>
          <a:xfrm rot="13500280">
            <a:off x="-123024" y="1060277"/>
            <a:ext cx="822195" cy="821061"/>
          </a:xfrm>
          <a:custGeom>
            <a:avLst/>
            <a:gdLst>
              <a:gd name="connsiteX0" fmla="*/ 821060 w 822195"/>
              <a:gd name="connsiteY0" fmla="*/ 821061 h 821061"/>
              <a:gd name="connsiteX1" fmla="*/ 0 w 822195"/>
              <a:gd name="connsiteY1" fmla="*/ 0 h 821061"/>
              <a:gd name="connsiteX2" fmla="*/ 40826 w 822195"/>
              <a:gd name="connsiteY2" fmla="*/ 1 h 821061"/>
              <a:gd name="connsiteX3" fmla="*/ 822195 w 822195"/>
              <a:gd name="connsiteY3" fmla="*/ 780235 h 821061"/>
              <a:gd name="connsiteX4" fmla="*/ 821060 w 822195"/>
              <a:gd name="connsiteY4" fmla="*/ 780235 h 821061"/>
              <a:gd name="connsiteX5" fmla="*/ 821060 w 822195"/>
              <a:gd name="connsiteY5" fmla="*/ 821061 h 821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195" h="821061">
                <a:moveTo>
                  <a:pt x="821060" y="821061"/>
                </a:moveTo>
                <a:lnTo>
                  <a:pt x="0" y="0"/>
                </a:lnTo>
                <a:lnTo>
                  <a:pt x="40826" y="1"/>
                </a:lnTo>
                <a:lnTo>
                  <a:pt x="822195" y="780235"/>
                </a:lnTo>
                <a:lnTo>
                  <a:pt x="821060" y="780235"/>
                </a:lnTo>
                <a:lnTo>
                  <a:pt x="821060" y="82106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40" name="Полилиния: Фигура 139">
            <a:extLst>
              <a:ext uri="{FF2B5EF4-FFF2-40B4-BE49-F238E27FC236}">
                <a16:creationId xmlns:a16="http://schemas.microsoft.com/office/drawing/2014/main" id="{0CB1EA35-0D05-4F13-871D-0CAB5CECD44A}"/>
              </a:ext>
            </a:extLst>
          </p:cNvPr>
          <p:cNvSpPr/>
          <p:nvPr/>
        </p:nvSpPr>
        <p:spPr>
          <a:xfrm rot="13500280">
            <a:off x="-140475" y="1102398"/>
            <a:ext cx="736006" cy="736005"/>
          </a:xfrm>
          <a:custGeom>
            <a:avLst/>
            <a:gdLst>
              <a:gd name="connsiteX0" fmla="*/ 736005 w 736006"/>
              <a:gd name="connsiteY0" fmla="*/ 736005 h 736005"/>
              <a:gd name="connsiteX1" fmla="*/ 0 w 736006"/>
              <a:gd name="connsiteY1" fmla="*/ 0 h 736005"/>
              <a:gd name="connsiteX2" fmla="*/ 40826 w 736006"/>
              <a:gd name="connsiteY2" fmla="*/ 0 h 736005"/>
              <a:gd name="connsiteX3" fmla="*/ 736006 w 736006"/>
              <a:gd name="connsiteY3" fmla="*/ 695179 h 736005"/>
              <a:gd name="connsiteX4" fmla="*/ 736005 w 736006"/>
              <a:gd name="connsiteY4" fmla="*/ 736005 h 73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006" h="736005">
                <a:moveTo>
                  <a:pt x="736005" y="736005"/>
                </a:moveTo>
                <a:lnTo>
                  <a:pt x="0" y="0"/>
                </a:lnTo>
                <a:lnTo>
                  <a:pt x="40826" y="0"/>
                </a:lnTo>
                <a:lnTo>
                  <a:pt x="736006" y="695179"/>
                </a:lnTo>
                <a:lnTo>
                  <a:pt x="736005" y="736005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39" name="Полилиния: Фигура 138">
            <a:extLst>
              <a:ext uri="{FF2B5EF4-FFF2-40B4-BE49-F238E27FC236}">
                <a16:creationId xmlns:a16="http://schemas.microsoft.com/office/drawing/2014/main" id="{17F84AF5-3C7F-4D42-92A9-CCA3CDB8EB55}"/>
              </a:ext>
            </a:extLst>
          </p:cNvPr>
          <p:cNvSpPr/>
          <p:nvPr/>
        </p:nvSpPr>
        <p:spPr>
          <a:xfrm rot="13500280">
            <a:off x="-158323" y="1145488"/>
            <a:ext cx="649817" cy="649817"/>
          </a:xfrm>
          <a:custGeom>
            <a:avLst/>
            <a:gdLst>
              <a:gd name="connsiteX0" fmla="*/ 649817 w 649817"/>
              <a:gd name="connsiteY0" fmla="*/ 649817 h 649817"/>
              <a:gd name="connsiteX1" fmla="*/ 0 w 649817"/>
              <a:gd name="connsiteY1" fmla="*/ 0 h 649817"/>
              <a:gd name="connsiteX2" fmla="*/ 40826 w 649817"/>
              <a:gd name="connsiteY2" fmla="*/ 0 h 649817"/>
              <a:gd name="connsiteX3" fmla="*/ 649817 w 649817"/>
              <a:gd name="connsiteY3" fmla="*/ 608990 h 649817"/>
              <a:gd name="connsiteX4" fmla="*/ 649817 w 649817"/>
              <a:gd name="connsiteY4" fmla="*/ 649817 h 64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9817" h="649817">
                <a:moveTo>
                  <a:pt x="649817" y="649817"/>
                </a:moveTo>
                <a:lnTo>
                  <a:pt x="0" y="0"/>
                </a:lnTo>
                <a:lnTo>
                  <a:pt x="40826" y="0"/>
                </a:lnTo>
                <a:lnTo>
                  <a:pt x="649817" y="608990"/>
                </a:lnTo>
                <a:lnTo>
                  <a:pt x="649817" y="64981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38" name="Полилиния: Фигура 137">
            <a:extLst>
              <a:ext uri="{FF2B5EF4-FFF2-40B4-BE49-F238E27FC236}">
                <a16:creationId xmlns:a16="http://schemas.microsoft.com/office/drawing/2014/main" id="{FA8E90CE-90F4-42ED-AAAF-0F139BE4E3D5}"/>
              </a:ext>
            </a:extLst>
          </p:cNvPr>
          <p:cNvSpPr/>
          <p:nvPr/>
        </p:nvSpPr>
        <p:spPr>
          <a:xfrm rot="13500280">
            <a:off x="-176338" y="1188978"/>
            <a:ext cx="564761" cy="563628"/>
          </a:xfrm>
          <a:custGeom>
            <a:avLst/>
            <a:gdLst>
              <a:gd name="connsiteX0" fmla="*/ 563628 w 564761"/>
              <a:gd name="connsiteY0" fmla="*/ 563628 h 563628"/>
              <a:gd name="connsiteX1" fmla="*/ 0 w 564761"/>
              <a:gd name="connsiteY1" fmla="*/ 0 h 563628"/>
              <a:gd name="connsiteX2" fmla="*/ 40826 w 564761"/>
              <a:gd name="connsiteY2" fmla="*/ 0 h 563628"/>
              <a:gd name="connsiteX3" fmla="*/ 564761 w 564761"/>
              <a:gd name="connsiteY3" fmla="*/ 522802 h 563628"/>
              <a:gd name="connsiteX4" fmla="*/ 563629 w 564761"/>
              <a:gd name="connsiteY4" fmla="*/ 522802 h 563628"/>
              <a:gd name="connsiteX5" fmla="*/ 563628 w 564761"/>
              <a:gd name="connsiteY5" fmla="*/ 563628 h 563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4761" h="563628">
                <a:moveTo>
                  <a:pt x="563628" y="563628"/>
                </a:moveTo>
                <a:lnTo>
                  <a:pt x="0" y="0"/>
                </a:lnTo>
                <a:lnTo>
                  <a:pt x="40826" y="0"/>
                </a:lnTo>
                <a:lnTo>
                  <a:pt x="564761" y="522802"/>
                </a:lnTo>
                <a:lnTo>
                  <a:pt x="563629" y="522802"/>
                </a:lnTo>
                <a:lnTo>
                  <a:pt x="563628" y="56362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37" name="Полилиния: фигура 136">
            <a:extLst>
              <a:ext uri="{FF2B5EF4-FFF2-40B4-BE49-F238E27FC236}">
                <a16:creationId xmlns:a16="http://schemas.microsoft.com/office/drawing/2014/main" id="{7C1C105E-FE0D-4A36-AE5B-BBA110F6EE53}"/>
              </a:ext>
            </a:extLst>
          </p:cNvPr>
          <p:cNvSpPr/>
          <p:nvPr userDrawn="1"/>
        </p:nvSpPr>
        <p:spPr>
          <a:xfrm rot="13500280">
            <a:off x="-194190" y="1232066"/>
            <a:ext cx="478574" cy="477440"/>
          </a:xfrm>
          <a:custGeom>
            <a:avLst/>
            <a:gdLst>
              <a:gd name="connsiteX0" fmla="*/ 478574 w 478574"/>
              <a:gd name="connsiteY0" fmla="*/ 477440 h 477440"/>
              <a:gd name="connsiteX1" fmla="*/ 0 w 478574"/>
              <a:gd name="connsiteY1" fmla="*/ 0 h 477440"/>
              <a:gd name="connsiteX2" fmla="*/ 40826 w 478574"/>
              <a:gd name="connsiteY2" fmla="*/ 0 h 477440"/>
              <a:gd name="connsiteX3" fmla="*/ 478573 w 478574"/>
              <a:gd name="connsiteY3" fmla="*/ 437747 h 477440"/>
              <a:gd name="connsiteX4" fmla="*/ 478574 w 478574"/>
              <a:gd name="connsiteY4" fmla="*/ 477440 h 4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574" h="477440">
                <a:moveTo>
                  <a:pt x="478574" y="477440"/>
                </a:moveTo>
                <a:lnTo>
                  <a:pt x="0" y="0"/>
                </a:lnTo>
                <a:lnTo>
                  <a:pt x="40826" y="0"/>
                </a:lnTo>
                <a:lnTo>
                  <a:pt x="478573" y="437747"/>
                </a:lnTo>
                <a:lnTo>
                  <a:pt x="478574" y="47744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sp>
        <p:nvSpPr>
          <p:cNvPr id="163" name="Полилиния: Фигура 162">
            <a:extLst>
              <a:ext uri="{FF2B5EF4-FFF2-40B4-BE49-F238E27FC236}">
                <a16:creationId xmlns:a16="http://schemas.microsoft.com/office/drawing/2014/main" id="{FEE07693-1822-40D4-88A4-0F663C787D7E}"/>
              </a:ext>
            </a:extLst>
          </p:cNvPr>
          <p:cNvSpPr/>
          <p:nvPr userDrawn="1"/>
        </p:nvSpPr>
        <p:spPr>
          <a:xfrm>
            <a:off x="2202360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84" name="Полилиния: фигура 183">
            <a:extLst>
              <a:ext uri="{FF2B5EF4-FFF2-40B4-BE49-F238E27FC236}">
                <a16:creationId xmlns:a16="http://schemas.microsoft.com/office/drawing/2014/main" id="{AD282910-ECE9-4B26-9656-AD1D41D44AC8}"/>
              </a:ext>
            </a:extLst>
          </p:cNvPr>
          <p:cNvSpPr/>
          <p:nvPr userDrawn="1"/>
        </p:nvSpPr>
        <p:spPr>
          <a:xfrm>
            <a:off x="1089323" y="5806086"/>
            <a:ext cx="30139" cy="1051915"/>
          </a:xfrm>
          <a:custGeom>
            <a:avLst/>
            <a:gdLst>
              <a:gd name="connsiteX0" fmla="*/ 28833 w 30139"/>
              <a:gd name="connsiteY0" fmla="*/ 0 h 1051915"/>
              <a:gd name="connsiteX1" fmla="*/ 30139 w 30139"/>
              <a:gd name="connsiteY1" fmla="*/ 1051915 h 1051915"/>
              <a:gd name="connsiteX2" fmla="*/ 1271 w 30139"/>
              <a:gd name="connsiteY2" fmla="*/ 1051915 h 1051915"/>
              <a:gd name="connsiteX3" fmla="*/ 0 w 30139"/>
              <a:gd name="connsiteY3" fmla="*/ 28904 h 1051915"/>
              <a:gd name="connsiteX4" fmla="*/ 28833 w 30139"/>
              <a:gd name="connsiteY4" fmla="*/ 0 h 1051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39" h="1051915">
                <a:moveTo>
                  <a:pt x="28833" y="0"/>
                </a:moveTo>
                <a:lnTo>
                  <a:pt x="30139" y="1051915"/>
                </a:lnTo>
                <a:lnTo>
                  <a:pt x="1271" y="1051915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83" name="Полилиния: Фигура 182">
            <a:extLst>
              <a:ext uri="{FF2B5EF4-FFF2-40B4-BE49-F238E27FC236}">
                <a16:creationId xmlns:a16="http://schemas.microsoft.com/office/drawing/2014/main" id="{7C7A453C-4565-4652-9781-F1488009734C}"/>
              </a:ext>
            </a:extLst>
          </p:cNvPr>
          <p:cNvSpPr/>
          <p:nvPr userDrawn="1"/>
        </p:nvSpPr>
        <p:spPr>
          <a:xfrm>
            <a:off x="1028453" y="5867106"/>
            <a:ext cx="30064" cy="990894"/>
          </a:xfrm>
          <a:custGeom>
            <a:avLst/>
            <a:gdLst>
              <a:gd name="connsiteX0" fmla="*/ 28833 w 30064"/>
              <a:gd name="connsiteY0" fmla="*/ 0 h 990894"/>
              <a:gd name="connsiteX1" fmla="*/ 30064 w 30064"/>
              <a:gd name="connsiteY1" fmla="*/ 990894 h 990894"/>
              <a:gd name="connsiteX2" fmla="*/ 1195 w 30064"/>
              <a:gd name="connsiteY2" fmla="*/ 990894 h 990894"/>
              <a:gd name="connsiteX3" fmla="*/ 0 w 30064"/>
              <a:gd name="connsiteY3" fmla="*/ 28904 h 990894"/>
              <a:gd name="connsiteX4" fmla="*/ 28833 w 30064"/>
              <a:gd name="connsiteY4" fmla="*/ 0 h 99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64" h="990894">
                <a:moveTo>
                  <a:pt x="28833" y="0"/>
                </a:moveTo>
                <a:lnTo>
                  <a:pt x="30064" y="990894"/>
                </a:lnTo>
                <a:lnTo>
                  <a:pt x="1195" y="990894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82" name="Полилиния: Фигура 181">
            <a:extLst>
              <a:ext uri="{FF2B5EF4-FFF2-40B4-BE49-F238E27FC236}">
                <a16:creationId xmlns:a16="http://schemas.microsoft.com/office/drawing/2014/main" id="{DE479407-B0BB-45F1-A93D-05ED5B41F316}"/>
              </a:ext>
            </a:extLst>
          </p:cNvPr>
          <p:cNvSpPr/>
          <p:nvPr userDrawn="1"/>
        </p:nvSpPr>
        <p:spPr>
          <a:xfrm>
            <a:off x="967584" y="5928926"/>
            <a:ext cx="30790" cy="929074"/>
          </a:xfrm>
          <a:custGeom>
            <a:avLst/>
            <a:gdLst>
              <a:gd name="connsiteX0" fmla="*/ 29636 w 30790"/>
              <a:gd name="connsiteY0" fmla="*/ 0 h 929074"/>
              <a:gd name="connsiteX1" fmla="*/ 30790 w 30790"/>
              <a:gd name="connsiteY1" fmla="*/ 929074 h 929074"/>
              <a:gd name="connsiteX2" fmla="*/ 1401 w 30790"/>
              <a:gd name="connsiteY2" fmla="*/ 929074 h 929074"/>
              <a:gd name="connsiteX3" fmla="*/ 0 w 30790"/>
              <a:gd name="connsiteY3" fmla="*/ 28104 h 929074"/>
              <a:gd name="connsiteX4" fmla="*/ 803 w 30790"/>
              <a:gd name="connsiteY4" fmla="*/ 28905 h 929074"/>
              <a:gd name="connsiteX5" fmla="*/ 29636 w 30790"/>
              <a:gd name="connsiteY5" fmla="*/ 0 h 92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90" h="929074">
                <a:moveTo>
                  <a:pt x="29636" y="0"/>
                </a:moveTo>
                <a:lnTo>
                  <a:pt x="30790" y="929074"/>
                </a:lnTo>
                <a:lnTo>
                  <a:pt x="1401" y="929074"/>
                </a:lnTo>
                <a:lnTo>
                  <a:pt x="0" y="28104"/>
                </a:lnTo>
                <a:lnTo>
                  <a:pt x="803" y="28905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81" name="Полилиния: Фигура 180">
            <a:extLst>
              <a:ext uri="{FF2B5EF4-FFF2-40B4-BE49-F238E27FC236}">
                <a16:creationId xmlns:a16="http://schemas.microsoft.com/office/drawing/2014/main" id="{0271515D-B4B7-4502-B24F-DC5480444ED0}"/>
              </a:ext>
            </a:extLst>
          </p:cNvPr>
          <p:cNvSpPr/>
          <p:nvPr userDrawn="1"/>
        </p:nvSpPr>
        <p:spPr>
          <a:xfrm>
            <a:off x="906717" y="5989948"/>
            <a:ext cx="30713" cy="868053"/>
          </a:xfrm>
          <a:custGeom>
            <a:avLst/>
            <a:gdLst>
              <a:gd name="connsiteX0" fmla="*/ 29635 w 30713"/>
              <a:gd name="connsiteY0" fmla="*/ 0 h 868053"/>
              <a:gd name="connsiteX1" fmla="*/ 30713 w 30713"/>
              <a:gd name="connsiteY1" fmla="*/ 868053 h 868053"/>
              <a:gd name="connsiteX2" fmla="*/ 1319 w 30713"/>
              <a:gd name="connsiteY2" fmla="*/ 868053 h 868053"/>
              <a:gd name="connsiteX3" fmla="*/ 0 w 30713"/>
              <a:gd name="connsiteY3" fmla="*/ 28103 h 868053"/>
              <a:gd name="connsiteX4" fmla="*/ 802 w 30713"/>
              <a:gd name="connsiteY4" fmla="*/ 28904 h 868053"/>
              <a:gd name="connsiteX5" fmla="*/ 29635 w 30713"/>
              <a:gd name="connsiteY5" fmla="*/ 0 h 868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13" h="868053">
                <a:moveTo>
                  <a:pt x="29635" y="0"/>
                </a:moveTo>
                <a:lnTo>
                  <a:pt x="30713" y="868053"/>
                </a:lnTo>
                <a:lnTo>
                  <a:pt x="1319" y="868053"/>
                </a:lnTo>
                <a:lnTo>
                  <a:pt x="0" y="28103"/>
                </a:lnTo>
                <a:lnTo>
                  <a:pt x="802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80" name="Полилиния: Фигура 179">
            <a:extLst>
              <a:ext uri="{FF2B5EF4-FFF2-40B4-BE49-F238E27FC236}">
                <a16:creationId xmlns:a16="http://schemas.microsoft.com/office/drawing/2014/main" id="{DB364732-EC14-4416-964A-13F3D77CDBBD}"/>
              </a:ext>
            </a:extLst>
          </p:cNvPr>
          <p:cNvSpPr/>
          <p:nvPr userDrawn="1"/>
        </p:nvSpPr>
        <p:spPr>
          <a:xfrm>
            <a:off x="846647" y="6049364"/>
            <a:ext cx="29838" cy="808636"/>
          </a:xfrm>
          <a:custGeom>
            <a:avLst/>
            <a:gdLst>
              <a:gd name="connsiteX0" fmla="*/ 28833 w 29838"/>
              <a:gd name="connsiteY0" fmla="*/ 0 h 808636"/>
              <a:gd name="connsiteX1" fmla="*/ 29838 w 29838"/>
              <a:gd name="connsiteY1" fmla="*/ 808636 h 808636"/>
              <a:gd name="connsiteX2" fmla="*/ 969 w 29838"/>
              <a:gd name="connsiteY2" fmla="*/ 808636 h 808636"/>
              <a:gd name="connsiteX3" fmla="*/ 0 w 29838"/>
              <a:gd name="connsiteY3" fmla="*/ 28904 h 808636"/>
              <a:gd name="connsiteX4" fmla="*/ 28833 w 29838"/>
              <a:gd name="connsiteY4" fmla="*/ 0 h 808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38" h="808636">
                <a:moveTo>
                  <a:pt x="28833" y="0"/>
                </a:moveTo>
                <a:lnTo>
                  <a:pt x="29838" y="808636"/>
                </a:lnTo>
                <a:lnTo>
                  <a:pt x="969" y="808636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79" name="Полилиния: Фигура 178">
            <a:extLst>
              <a:ext uri="{FF2B5EF4-FFF2-40B4-BE49-F238E27FC236}">
                <a16:creationId xmlns:a16="http://schemas.microsoft.com/office/drawing/2014/main" id="{619347B5-2692-4514-B67B-159C25FA4940}"/>
              </a:ext>
            </a:extLst>
          </p:cNvPr>
          <p:cNvSpPr/>
          <p:nvPr userDrawn="1"/>
        </p:nvSpPr>
        <p:spPr>
          <a:xfrm>
            <a:off x="785780" y="6110384"/>
            <a:ext cx="29761" cy="747617"/>
          </a:xfrm>
          <a:custGeom>
            <a:avLst/>
            <a:gdLst>
              <a:gd name="connsiteX0" fmla="*/ 28832 w 29761"/>
              <a:gd name="connsiteY0" fmla="*/ 0 h 747617"/>
              <a:gd name="connsiteX1" fmla="*/ 29761 w 29761"/>
              <a:gd name="connsiteY1" fmla="*/ 747617 h 747617"/>
              <a:gd name="connsiteX2" fmla="*/ 893 w 29761"/>
              <a:gd name="connsiteY2" fmla="*/ 747617 h 747617"/>
              <a:gd name="connsiteX3" fmla="*/ 0 w 29761"/>
              <a:gd name="connsiteY3" fmla="*/ 28905 h 747617"/>
              <a:gd name="connsiteX4" fmla="*/ 28832 w 29761"/>
              <a:gd name="connsiteY4" fmla="*/ 0 h 74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61" h="747617">
                <a:moveTo>
                  <a:pt x="28832" y="0"/>
                </a:moveTo>
                <a:lnTo>
                  <a:pt x="29761" y="747617"/>
                </a:lnTo>
                <a:lnTo>
                  <a:pt x="893" y="747617"/>
                </a:lnTo>
                <a:lnTo>
                  <a:pt x="0" y="28905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78" name="Полилиния: Фигура 177">
            <a:extLst>
              <a:ext uri="{FF2B5EF4-FFF2-40B4-BE49-F238E27FC236}">
                <a16:creationId xmlns:a16="http://schemas.microsoft.com/office/drawing/2014/main" id="{E1746638-BCA2-4B8F-A315-9514E1973CDD}"/>
              </a:ext>
            </a:extLst>
          </p:cNvPr>
          <p:cNvSpPr/>
          <p:nvPr userDrawn="1"/>
        </p:nvSpPr>
        <p:spPr>
          <a:xfrm>
            <a:off x="724911" y="6172206"/>
            <a:ext cx="30487" cy="685795"/>
          </a:xfrm>
          <a:custGeom>
            <a:avLst/>
            <a:gdLst>
              <a:gd name="connsiteX0" fmla="*/ 29635 w 30487"/>
              <a:gd name="connsiteY0" fmla="*/ 0 h 685795"/>
              <a:gd name="connsiteX1" fmla="*/ 30487 w 30487"/>
              <a:gd name="connsiteY1" fmla="*/ 685795 h 685795"/>
              <a:gd name="connsiteX2" fmla="*/ 1071 w 30487"/>
              <a:gd name="connsiteY2" fmla="*/ 685795 h 685795"/>
              <a:gd name="connsiteX3" fmla="*/ 0 w 30487"/>
              <a:gd name="connsiteY3" fmla="*/ 28103 h 685795"/>
              <a:gd name="connsiteX4" fmla="*/ 803 w 30487"/>
              <a:gd name="connsiteY4" fmla="*/ 28904 h 685795"/>
              <a:gd name="connsiteX5" fmla="*/ 29635 w 30487"/>
              <a:gd name="connsiteY5" fmla="*/ 0 h 68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7" h="685795">
                <a:moveTo>
                  <a:pt x="29635" y="0"/>
                </a:moveTo>
                <a:lnTo>
                  <a:pt x="30487" y="685795"/>
                </a:lnTo>
                <a:lnTo>
                  <a:pt x="1071" y="685795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77" name="Полилиния: Фигура 176">
            <a:extLst>
              <a:ext uri="{FF2B5EF4-FFF2-40B4-BE49-F238E27FC236}">
                <a16:creationId xmlns:a16="http://schemas.microsoft.com/office/drawing/2014/main" id="{47F56D6B-560F-4123-9E05-11ACF383DF87}"/>
              </a:ext>
            </a:extLst>
          </p:cNvPr>
          <p:cNvSpPr/>
          <p:nvPr userDrawn="1"/>
        </p:nvSpPr>
        <p:spPr>
          <a:xfrm>
            <a:off x="664843" y="6231622"/>
            <a:ext cx="29611" cy="626379"/>
          </a:xfrm>
          <a:custGeom>
            <a:avLst/>
            <a:gdLst>
              <a:gd name="connsiteX0" fmla="*/ 28833 w 29611"/>
              <a:gd name="connsiteY0" fmla="*/ 0 h 626379"/>
              <a:gd name="connsiteX1" fmla="*/ 29611 w 29611"/>
              <a:gd name="connsiteY1" fmla="*/ 626379 h 626379"/>
              <a:gd name="connsiteX2" fmla="*/ 742 w 29611"/>
              <a:gd name="connsiteY2" fmla="*/ 626379 h 626379"/>
              <a:gd name="connsiteX3" fmla="*/ 0 w 29611"/>
              <a:gd name="connsiteY3" fmla="*/ 28904 h 626379"/>
              <a:gd name="connsiteX4" fmla="*/ 28833 w 29611"/>
              <a:gd name="connsiteY4" fmla="*/ 0 h 62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11" h="626379">
                <a:moveTo>
                  <a:pt x="28833" y="0"/>
                </a:moveTo>
                <a:lnTo>
                  <a:pt x="29611" y="626379"/>
                </a:lnTo>
                <a:lnTo>
                  <a:pt x="742" y="62637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76" name="Полилиния: фигура 175">
            <a:extLst>
              <a:ext uri="{FF2B5EF4-FFF2-40B4-BE49-F238E27FC236}">
                <a16:creationId xmlns:a16="http://schemas.microsoft.com/office/drawing/2014/main" id="{2FD3A4D4-C05F-4057-8408-6FF0887E068F}"/>
              </a:ext>
            </a:extLst>
          </p:cNvPr>
          <p:cNvSpPr/>
          <p:nvPr userDrawn="1"/>
        </p:nvSpPr>
        <p:spPr>
          <a:xfrm>
            <a:off x="603974" y="6292642"/>
            <a:ext cx="29535" cy="565359"/>
          </a:xfrm>
          <a:custGeom>
            <a:avLst/>
            <a:gdLst>
              <a:gd name="connsiteX0" fmla="*/ 28833 w 29535"/>
              <a:gd name="connsiteY0" fmla="*/ 0 h 565359"/>
              <a:gd name="connsiteX1" fmla="*/ 29535 w 29535"/>
              <a:gd name="connsiteY1" fmla="*/ 565359 h 565359"/>
              <a:gd name="connsiteX2" fmla="*/ 666 w 29535"/>
              <a:gd name="connsiteY2" fmla="*/ 565359 h 565359"/>
              <a:gd name="connsiteX3" fmla="*/ 0 w 29535"/>
              <a:gd name="connsiteY3" fmla="*/ 28904 h 565359"/>
              <a:gd name="connsiteX4" fmla="*/ 28833 w 29535"/>
              <a:gd name="connsiteY4" fmla="*/ 0 h 56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35" h="565359">
                <a:moveTo>
                  <a:pt x="28833" y="0"/>
                </a:moveTo>
                <a:lnTo>
                  <a:pt x="29535" y="565359"/>
                </a:lnTo>
                <a:lnTo>
                  <a:pt x="666" y="56535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75" name="Полилиния: фигура 174">
            <a:extLst>
              <a:ext uri="{FF2B5EF4-FFF2-40B4-BE49-F238E27FC236}">
                <a16:creationId xmlns:a16="http://schemas.microsoft.com/office/drawing/2014/main" id="{32EAC669-BA43-4F58-9784-4CCDFE4D6F4E}"/>
              </a:ext>
            </a:extLst>
          </p:cNvPr>
          <p:cNvSpPr/>
          <p:nvPr userDrawn="1"/>
        </p:nvSpPr>
        <p:spPr>
          <a:xfrm>
            <a:off x="543104" y="6353662"/>
            <a:ext cx="29460" cy="504339"/>
          </a:xfrm>
          <a:custGeom>
            <a:avLst/>
            <a:gdLst>
              <a:gd name="connsiteX0" fmla="*/ 28833 w 29460"/>
              <a:gd name="connsiteY0" fmla="*/ 0 h 504339"/>
              <a:gd name="connsiteX1" fmla="*/ 29460 w 29460"/>
              <a:gd name="connsiteY1" fmla="*/ 504339 h 504339"/>
              <a:gd name="connsiteX2" fmla="*/ 591 w 29460"/>
              <a:gd name="connsiteY2" fmla="*/ 504339 h 504339"/>
              <a:gd name="connsiteX3" fmla="*/ 0 w 29460"/>
              <a:gd name="connsiteY3" fmla="*/ 28905 h 504339"/>
              <a:gd name="connsiteX4" fmla="*/ 28833 w 29460"/>
              <a:gd name="connsiteY4" fmla="*/ 0 h 50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60" h="504339">
                <a:moveTo>
                  <a:pt x="28833" y="0"/>
                </a:moveTo>
                <a:lnTo>
                  <a:pt x="29460" y="504339"/>
                </a:lnTo>
                <a:lnTo>
                  <a:pt x="591" y="504339"/>
                </a:lnTo>
                <a:lnTo>
                  <a:pt x="0" y="28905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74" name="Полилиния: Фигура 173">
            <a:extLst>
              <a:ext uri="{FF2B5EF4-FFF2-40B4-BE49-F238E27FC236}">
                <a16:creationId xmlns:a16="http://schemas.microsoft.com/office/drawing/2014/main" id="{73CAE3B4-689F-4EC3-8CC9-EB6D360E3846}"/>
              </a:ext>
            </a:extLst>
          </p:cNvPr>
          <p:cNvSpPr/>
          <p:nvPr userDrawn="1"/>
        </p:nvSpPr>
        <p:spPr>
          <a:xfrm>
            <a:off x="482237" y="6415482"/>
            <a:ext cx="30185" cy="442518"/>
          </a:xfrm>
          <a:custGeom>
            <a:avLst/>
            <a:gdLst>
              <a:gd name="connsiteX0" fmla="*/ 29635 w 30185"/>
              <a:gd name="connsiteY0" fmla="*/ 0 h 442518"/>
              <a:gd name="connsiteX1" fmla="*/ 30185 w 30185"/>
              <a:gd name="connsiteY1" fmla="*/ 442518 h 442518"/>
              <a:gd name="connsiteX2" fmla="*/ 724 w 30185"/>
              <a:gd name="connsiteY2" fmla="*/ 442518 h 442518"/>
              <a:gd name="connsiteX3" fmla="*/ 0 w 30185"/>
              <a:gd name="connsiteY3" fmla="*/ 28104 h 442518"/>
              <a:gd name="connsiteX4" fmla="*/ 803 w 30185"/>
              <a:gd name="connsiteY4" fmla="*/ 28905 h 442518"/>
              <a:gd name="connsiteX5" fmla="*/ 29635 w 30185"/>
              <a:gd name="connsiteY5" fmla="*/ 0 h 44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85" h="442518">
                <a:moveTo>
                  <a:pt x="29635" y="0"/>
                </a:moveTo>
                <a:lnTo>
                  <a:pt x="30185" y="442518"/>
                </a:lnTo>
                <a:lnTo>
                  <a:pt x="724" y="442518"/>
                </a:lnTo>
                <a:lnTo>
                  <a:pt x="0" y="28104"/>
                </a:lnTo>
                <a:lnTo>
                  <a:pt x="803" y="28905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73" name="Полилиния: Фигура 172">
            <a:extLst>
              <a:ext uri="{FF2B5EF4-FFF2-40B4-BE49-F238E27FC236}">
                <a16:creationId xmlns:a16="http://schemas.microsoft.com/office/drawing/2014/main" id="{8665978C-1CDF-4EF9-9A5C-4C6C0B3BE0F0}"/>
              </a:ext>
            </a:extLst>
          </p:cNvPr>
          <p:cNvSpPr/>
          <p:nvPr userDrawn="1"/>
        </p:nvSpPr>
        <p:spPr>
          <a:xfrm>
            <a:off x="422168" y="6474900"/>
            <a:ext cx="29308" cy="383101"/>
          </a:xfrm>
          <a:custGeom>
            <a:avLst/>
            <a:gdLst>
              <a:gd name="connsiteX0" fmla="*/ 28832 w 29308"/>
              <a:gd name="connsiteY0" fmla="*/ 0 h 383101"/>
              <a:gd name="connsiteX1" fmla="*/ 29308 w 29308"/>
              <a:gd name="connsiteY1" fmla="*/ 383101 h 383101"/>
              <a:gd name="connsiteX2" fmla="*/ 440 w 29308"/>
              <a:gd name="connsiteY2" fmla="*/ 383101 h 383101"/>
              <a:gd name="connsiteX3" fmla="*/ 0 w 29308"/>
              <a:gd name="connsiteY3" fmla="*/ 28904 h 383101"/>
              <a:gd name="connsiteX4" fmla="*/ 28832 w 29308"/>
              <a:gd name="connsiteY4" fmla="*/ 0 h 383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8" h="383101">
                <a:moveTo>
                  <a:pt x="28832" y="0"/>
                </a:moveTo>
                <a:lnTo>
                  <a:pt x="29308" y="383101"/>
                </a:lnTo>
                <a:lnTo>
                  <a:pt x="440" y="383101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72" name="Полилиния: Фигура 171">
            <a:extLst>
              <a:ext uri="{FF2B5EF4-FFF2-40B4-BE49-F238E27FC236}">
                <a16:creationId xmlns:a16="http://schemas.microsoft.com/office/drawing/2014/main" id="{97F81447-DAE2-4092-B156-2723E18064A7}"/>
              </a:ext>
            </a:extLst>
          </p:cNvPr>
          <p:cNvSpPr/>
          <p:nvPr userDrawn="1"/>
        </p:nvSpPr>
        <p:spPr>
          <a:xfrm>
            <a:off x="361300" y="6535920"/>
            <a:ext cx="29233" cy="322081"/>
          </a:xfrm>
          <a:custGeom>
            <a:avLst/>
            <a:gdLst>
              <a:gd name="connsiteX0" fmla="*/ 28833 w 29233"/>
              <a:gd name="connsiteY0" fmla="*/ 0 h 322081"/>
              <a:gd name="connsiteX1" fmla="*/ 29233 w 29233"/>
              <a:gd name="connsiteY1" fmla="*/ 322081 h 322081"/>
              <a:gd name="connsiteX2" fmla="*/ 364 w 29233"/>
              <a:gd name="connsiteY2" fmla="*/ 322081 h 322081"/>
              <a:gd name="connsiteX3" fmla="*/ 0 w 29233"/>
              <a:gd name="connsiteY3" fmla="*/ 28904 h 322081"/>
              <a:gd name="connsiteX4" fmla="*/ 28833 w 29233"/>
              <a:gd name="connsiteY4" fmla="*/ 0 h 32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33" h="322081">
                <a:moveTo>
                  <a:pt x="28833" y="0"/>
                </a:moveTo>
                <a:lnTo>
                  <a:pt x="29233" y="322081"/>
                </a:lnTo>
                <a:lnTo>
                  <a:pt x="364" y="322081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71" name="Полилиния: Фигура 170">
            <a:extLst>
              <a:ext uri="{FF2B5EF4-FFF2-40B4-BE49-F238E27FC236}">
                <a16:creationId xmlns:a16="http://schemas.microsoft.com/office/drawing/2014/main" id="{AB0C8140-456A-4593-9DC3-5A53E63B0CDF}"/>
              </a:ext>
            </a:extLst>
          </p:cNvPr>
          <p:cNvSpPr/>
          <p:nvPr userDrawn="1"/>
        </p:nvSpPr>
        <p:spPr>
          <a:xfrm>
            <a:off x="300431" y="6597740"/>
            <a:ext cx="29959" cy="260260"/>
          </a:xfrm>
          <a:custGeom>
            <a:avLst/>
            <a:gdLst>
              <a:gd name="connsiteX0" fmla="*/ 29636 w 29959"/>
              <a:gd name="connsiteY0" fmla="*/ 0 h 260260"/>
              <a:gd name="connsiteX1" fmla="*/ 29959 w 29959"/>
              <a:gd name="connsiteY1" fmla="*/ 260260 h 260260"/>
              <a:gd name="connsiteX2" fmla="*/ 440 w 29959"/>
              <a:gd name="connsiteY2" fmla="*/ 260260 h 260260"/>
              <a:gd name="connsiteX3" fmla="*/ 0 w 29959"/>
              <a:gd name="connsiteY3" fmla="*/ 28104 h 260260"/>
              <a:gd name="connsiteX4" fmla="*/ 803 w 29959"/>
              <a:gd name="connsiteY4" fmla="*/ 28904 h 260260"/>
              <a:gd name="connsiteX5" fmla="*/ 29636 w 29959"/>
              <a:gd name="connsiteY5" fmla="*/ 0 h 26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959" h="260260">
                <a:moveTo>
                  <a:pt x="29636" y="0"/>
                </a:moveTo>
                <a:lnTo>
                  <a:pt x="29959" y="260260"/>
                </a:lnTo>
                <a:lnTo>
                  <a:pt x="440" y="260260"/>
                </a:lnTo>
                <a:lnTo>
                  <a:pt x="0" y="28104"/>
                </a:lnTo>
                <a:lnTo>
                  <a:pt x="803" y="28904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70" name="Полилиния: Фигура 169">
            <a:extLst>
              <a:ext uri="{FF2B5EF4-FFF2-40B4-BE49-F238E27FC236}">
                <a16:creationId xmlns:a16="http://schemas.microsoft.com/office/drawing/2014/main" id="{E1411ED6-803D-4C5A-8E92-8EAC28ACA255}"/>
              </a:ext>
            </a:extLst>
          </p:cNvPr>
          <p:cNvSpPr/>
          <p:nvPr userDrawn="1"/>
        </p:nvSpPr>
        <p:spPr>
          <a:xfrm>
            <a:off x="239562" y="6658760"/>
            <a:ext cx="29882" cy="199240"/>
          </a:xfrm>
          <a:custGeom>
            <a:avLst/>
            <a:gdLst>
              <a:gd name="connsiteX0" fmla="*/ 29635 w 29882"/>
              <a:gd name="connsiteY0" fmla="*/ 0 h 199240"/>
              <a:gd name="connsiteX1" fmla="*/ 29882 w 29882"/>
              <a:gd name="connsiteY1" fmla="*/ 199240 h 199240"/>
              <a:gd name="connsiteX2" fmla="*/ 337 w 29882"/>
              <a:gd name="connsiteY2" fmla="*/ 199240 h 199240"/>
              <a:gd name="connsiteX3" fmla="*/ 0 w 29882"/>
              <a:gd name="connsiteY3" fmla="*/ 28103 h 199240"/>
              <a:gd name="connsiteX4" fmla="*/ 803 w 29882"/>
              <a:gd name="connsiteY4" fmla="*/ 28904 h 199240"/>
              <a:gd name="connsiteX5" fmla="*/ 29635 w 29882"/>
              <a:gd name="connsiteY5" fmla="*/ 0 h 199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82" h="199240">
                <a:moveTo>
                  <a:pt x="29635" y="0"/>
                </a:moveTo>
                <a:lnTo>
                  <a:pt x="29882" y="199240"/>
                </a:lnTo>
                <a:lnTo>
                  <a:pt x="337" y="199240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69" name="Полилиния: Фигура 168">
            <a:extLst>
              <a:ext uri="{FF2B5EF4-FFF2-40B4-BE49-F238E27FC236}">
                <a16:creationId xmlns:a16="http://schemas.microsoft.com/office/drawing/2014/main" id="{D3F198DF-8521-45A1-8BAE-4FC70FC420A8}"/>
              </a:ext>
            </a:extLst>
          </p:cNvPr>
          <p:cNvSpPr/>
          <p:nvPr userDrawn="1"/>
        </p:nvSpPr>
        <p:spPr>
          <a:xfrm>
            <a:off x="179494" y="6718178"/>
            <a:ext cx="29006" cy="139823"/>
          </a:xfrm>
          <a:custGeom>
            <a:avLst/>
            <a:gdLst>
              <a:gd name="connsiteX0" fmla="*/ 28832 w 29006"/>
              <a:gd name="connsiteY0" fmla="*/ 0 h 139823"/>
              <a:gd name="connsiteX1" fmla="*/ 29006 w 29006"/>
              <a:gd name="connsiteY1" fmla="*/ 139823 h 139823"/>
              <a:gd name="connsiteX2" fmla="*/ 138 w 29006"/>
              <a:gd name="connsiteY2" fmla="*/ 139823 h 139823"/>
              <a:gd name="connsiteX3" fmla="*/ 0 w 29006"/>
              <a:gd name="connsiteY3" fmla="*/ 28904 h 139823"/>
              <a:gd name="connsiteX4" fmla="*/ 28832 w 29006"/>
              <a:gd name="connsiteY4" fmla="*/ 0 h 13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06" h="139823">
                <a:moveTo>
                  <a:pt x="28832" y="0"/>
                </a:moveTo>
                <a:lnTo>
                  <a:pt x="29006" y="139823"/>
                </a:lnTo>
                <a:lnTo>
                  <a:pt x="138" y="139823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68" name="Полилиния: Фигура 167">
            <a:extLst>
              <a:ext uri="{FF2B5EF4-FFF2-40B4-BE49-F238E27FC236}">
                <a16:creationId xmlns:a16="http://schemas.microsoft.com/office/drawing/2014/main" id="{AAA80212-BA6E-448F-BA91-287462E1D34C}"/>
              </a:ext>
            </a:extLst>
          </p:cNvPr>
          <p:cNvSpPr/>
          <p:nvPr userDrawn="1"/>
        </p:nvSpPr>
        <p:spPr>
          <a:xfrm>
            <a:off x="118626" y="6779198"/>
            <a:ext cx="28931" cy="78803"/>
          </a:xfrm>
          <a:custGeom>
            <a:avLst/>
            <a:gdLst>
              <a:gd name="connsiteX0" fmla="*/ 28833 w 28931"/>
              <a:gd name="connsiteY0" fmla="*/ 0 h 78803"/>
              <a:gd name="connsiteX1" fmla="*/ 28931 w 28931"/>
              <a:gd name="connsiteY1" fmla="*/ 78803 h 78803"/>
              <a:gd name="connsiteX2" fmla="*/ 62 w 28931"/>
              <a:gd name="connsiteY2" fmla="*/ 78803 h 78803"/>
              <a:gd name="connsiteX3" fmla="*/ 0 w 28931"/>
              <a:gd name="connsiteY3" fmla="*/ 28904 h 78803"/>
              <a:gd name="connsiteX4" fmla="*/ 28833 w 28931"/>
              <a:gd name="connsiteY4" fmla="*/ 0 h 7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1" h="78803">
                <a:moveTo>
                  <a:pt x="28833" y="0"/>
                </a:moveTo>
                <a:lnTo>
                  <a:pt x="28931" y="78803"/>
                </a:lnTo>
                <a:lnTo>
                  <a:pt x="62" y="78803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67" name="Полилиния: фигура 166">
            <a:extLst>
              <a:ext uri="{FF2B5EF4-FFF2-40B4-BE49-F238E27FC236}">
                <a16:creationId xmlns:a16="http://schemas.microsoft.com/office/drawing/2014/main" id="{5B8EBCCB-B7E3-4837-AA61-44D0A400EC96}"/>
              </a:ext>
            </a:extLst>
          </p:cNvPr>
          <p:cNvSpPr/>
          <p:nvPr userDrawn="1"/>
        </p:nvSpPr>
        <p:spPr>
          <a:xfrm>
            <a:off x="70452" y="6841018"/>
            <a:ext cx="16961" cy="16982"/>
          </a:xfrm>
          <a:custGeom>
            <a:avLst/>
            <a:gdLst>
              <a:gd name="connsiteX0" fmla="*/ 16940 w 16961"/>
              <a:gd name="connsiteY0" fmla="*/ 0 h 16982"/>
              <a:gd name="connsiteX1" fmla="*/ 16961 w 16961"/>
              <a:gd name="connsiteY1" fmla="*/ 16982 h 16982"/>
              <a:gd name="connsiteX2" fmla="*/ 0 w 16961"/>
              <a:gd name="connsiteY2" fmla="*/ 16982 h 16982"/>
              <a:gd name="connsiteX3" fmla="*/ 16940 w 16961"/>
              <a:gd name="connsiteY3" fmla="*/ 0 h 1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61" h="16982">
                <a:moveTo>
                  <a:pt x="16940" y="0"/>
                </a:moveTo>
                <a:lnTo>
                  <a:pt x="16961" y="16982"/>
                </a:lnTo>
                <a:lnTo>
                  <a:pt x="0" y="16982"/>
                </a:lnTo>
                <a:lnTo>
                  <a:pt x="1694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209" name="Дата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/>
              <a:t>20ГГ</a:t>
            </a:r>
          </a:p>
        </p:txBody>
      </p:sp>
      <p:sp>
        <p:nvSpPr>
          <p:cNvPr id="210" name="Нижний колонтитул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211" name="Номер слайда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7566611"/>
      </p:ext>
    </p:extLst>
  </p:cSld>
  <p:clrMapOvr>
    <a:masterClrMapping/>
  </p:clrMapOvr>
  <p:transition spd="med">
    <p:fade/>
  </p:transition>
  <p:extLst mod="1"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бле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339840" cy="1325880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AA46EB74-3A91-4DAA-ACF3-FF090B2F7C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Графический объект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sp>
          <p:nvSpPr>
            <p:cNvPr id="8" name="Прямоугольник 23">
              <a:extLst>
                <a:ext uri="{FF2B5EF4-FFF2-40B4-BE49-F238E27FC236}">
                  <a16:creationId xmlns:a16="http://schemas.microsoft.com/office/drawing/2014/main" id="{F5ED01E4-35BF-4165-86B2-E3BDFD91DEE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8190">
              <a:off x="141725" y="458228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pic>
          <p:nvPicPr>
            <p:cNvPr id="9" name="Графический объект 8">
              <a:extLst>
                <a:ext uri="{FF2B5EF4-FFF2-40B4-BE49-F238E27FC236}">
                  <a16:creationId xmlns:a16="http://schemas.microsoft.com/office/drawing/2014/main" id="{B7E6DD28-C71B-4484-973A-D12A277300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902533">
              <a:off x="1574706" y="1900474"/>
              <a:ext cx="2029968" cy="2029968"/>
            </a:xfrm>
            <a:prstGeom prst="rect">
              <a:avLst/>
            </a:prstGeom>
          </p:spPr>
        </p:pic>
        <p:sp>
          <p:nvSpPr>
            <p:cNvPr id="11" name="Прямоугольник 23">
              <a:extLst>
                <a:ext uri="{FF2B5EF4-FFF2-40B4-BE49-F238E27FC236}">
                  <a16:creationId xmlns:a16="http://schemas.microsoft.com/office/drawing/2014/main" id="{AB403917-256D-4254-A12F-F8BD19470C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8900000">
              <a:off x="1580257" y="1923515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pic>
          <p:nvPicPr>
            <p:cNvPr id="12" name="Графический объект 11">
              <a:extLst>
                <a:ext uri="{FF2B5EF4-FFF2-40B4-BE49-F238E27FC236}">
                  <a16:creationId xmlns:a16="http://schemas.microsoft.com/office/drawing/2014/main" id="{EB06A536-5FCB-4761-9EFF-D54BE44B1FD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708786">
              <a:off x="145529" y="3355869"/>
              <a:ext cx="2029968" cy="2029968"/>
            </a:xfrm>
            <a:prstGeom prst="rect">
              <a:avLst/>
            </a:prstGeom>
          </p:spPr>
        </p:pic>
        <p:pic>
          <p:nvPicPr>
            <p:cNvPr id="13" name="Графический объект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21" name="Группа 20">
              <a:extLst>
                <a:ext uri="{FF2B5EF4-FFF2-40B4-BE49-F238E27FC236}">
                  <a16:creationId xmlns:a16="http://schemas.microsoft.com/office/drawing/2014/main" id="{94213EEF-F759-4045-9F53-49C1B4ECED5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1159403" y="5806395"/>
              <a:ext cx="2870810" cy="1000774"/>
              <a:chOff x="-13699" y="5839164"/>
              <a:chExt cx="2862790" cy="1000774"/>
            </a:xfrm>
          </p:grpSpPr>
          <p:sp>
            <p:nvSpPr>
              <p:cNvPr id="91" name="Полилиния: Фигура 90">
                <a:extLst>
                  <a:ext uri="{FF2B5EF4-FFF2-40B4-BE49-F238E27FC236}">
                    <a16:creationId xmlns:a16="http://schemas.microsoft.com/office/drawing/2014/main" id="{2EA4D38A-6ACD-4296-B454-E5BD7EAC7990}"/>
                  </a:ext>
                </a:extLst>
              </p:cNvPr>
              <p:cNvSpPr/>
              <p:nvPr userDrawn="1"/>
            </p:nvSpPr>
            <p:spPr>
              <a:xfrm>
                <a:off x="-13699" y="5839164"/>
                <a:ext cx="2862790" cy="28868"/>
              </a:xfrm>
              <a:custGeom>
                <a:avLst/>
                <a:gdLst>
                  <a:gd name="connsiteX0" fmla="*/ 0 w 2862790"/>
                  <a:gd name="connsiteY0" fmla="*/ 0 h 28868"/>
                  <a:gd name="connsiteX1" fmla="*/ 2862790 w 2862790"/>
                  <a:gd name="connsiteY1" fmla="*/ 0 h 28868"/>
                  <a:gd name="connsiteX2" fmla="*/ 2833921 w 2862790"/>
                  <a:gd name="connsiteY2" fmla="*/ 28868 h 28868"/>
                  <a:gd name="connsiteX3" fmla="*/ 28868 w 2862790"/>
                  <a:gd name="connsiteY3" fmla="*/ 28868 h 28868"/>
                  <a:gd name="connsiteX4" fmla="*/ 0 w 286279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62790" h="28868">
                    <a:moveTo>
                      <a:pt x="0" y="0"/>
                    </a:moveTo>
                    <a:lnTo>
                      <a:pt x="2862790" y="0"/>
                    </a:lnTo>
                    <a:lnTo>
                      <a:pt x="2833921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90" name="Полилиния: Фигура 89">
                <a:extLst>
                  <a:ext uri="{FF2B5EF4-FFF2-40B4-BE49-F238E27FC236}">
                    <a16:creationId xmlns:a16="http://schemas.microsoft.com/office/drawing/2014/main" id="{74E32D04-F635-443B-B642-A509F0473CB5}"/>
                  </a:ext>
                </a:extLst>
              </p:cNvPr>
              <p:cNvSpPr/>
              <p:nvPr userDrawn="1"/>
            </p:nvSpPr>
            <p:spPr>
              <a:xfrm>
                <a:off x="47246" y="5900109"/>
                <a:ext cx="2740900" cy="28868"/>
              </a:xfrm>
              <a:custGeom>
                <a:avLst/>
                <a:gdLst>
                  <a:gd name="connsiteX0" fmla="*/ 0 w 2740900"/>
                  <a:gd name="connsiteY0" fmla="*/ 0 h 28868"/>
                  <a:gd name="connsiteX1" fmla="*/ 2740900 w 2740900"/>
                  <a:gd name="connsiteY1" fmla="*/ 0 h 28868"/>
                  <a:gd name="connsiteX2" fmla="*/ 2712032 w 2740900"/>
                  <a:gd name="connsiteY2" fmla="*/ 28868 h 28868"/>
                  <a:gd name="connsiteX3" fmla="*/ 28868 w 2740900"/>
                  <a:gd name="connsiteY3" fmla="*/ 28868 h 28868"/>
                  <a:gd name="connsiteX4" fmla="*/ 0 w 274090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40900" h="28868">
                    <a:moveTo>
                      <a:pt x="0" y="0"/>
                    </a:moveTo>
                    <a:lnTo>
                      <a:pt x="2740900" y="0"/>
                    </a:lnTo>
                    <a:lnTo>
                      <a:pt x="2712032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89" name="Полилиния: Фигура 88">
                <a:extLst>
                  <a:ext uri="{FF2B5EF4-FFF2-40B4-BE49-F238E27FC236}">
                    <a16:creationId xmlns:a16="http://schemas.microsoft.com/office/drawing/2014/main" id="{C95F7659-0C0B-4798-8392-E6B36B62DEA4}"/>
                  </a:ext>
                </a:extLst>
              </p:cNvPr>
              <p:cNvSpPr/>
              <p:nvPr userDrawn="1"/>
            </p:nvSpPr>
            <p:spPr>
              <a:xfrm>
                <a:off x="108992" y="5960251"/>
                <a:ext cx="2619012" cy="29671"/>
              </a:xfrm>
              <a:custGeom>
                <a:avLst/>
                <a:gdLst>
                  <a:gd name="connsiteX0" fmla="*/ 0 w 2619012"/>
                  <a:gd name="connsiteY0" fmla="*/ 0 h 29671"/>
                  <a:gd name="connsiteX1" fmla="*/ 2619012 w 2619012"/>
                  <a:gd name="connsiteY1" fmla="*/ 0 h 29671"/>
                  <a:gd name="connsiteX2" fmla="*/ 2590143 w 2619012"/>
                  <a:gd name="connsiteY2" fmla="*/ 28868 h 29671"/>
                  <a:gd name="connsiteX3" fmla="*/ 28067 w 2619012"/>
                  <a:gd name="connsiteY3" fmla="*/ 29671 h 29671"/>
                  <a:gd name="connsiteX4" fmla="*/ 28869 w 2619012"/>
                  <a:gd name="connsiteY4" fmla="*/ 28869 h 29671"/>
                  <a:gd name="connsiteX5" fmla="*/ 0 w 2619012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19012" h="29671">
                    <a:moveTo>
                      <a:pt x="0" y="0"/>
                    </a:moveTo>
                    <a:lnTo>
                      <a:pt x="2619012" y="0"/>
                    </a:lnTo>
                    <a:lnTo>
                      <a:pt x="2590143" y="28868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88" name="Полилиния: Фигура 87">
                <a:extLst>
                  <a:ext uri="{FF2B5EF4-FFF2-40B4-BE49-F238E27FC236}">
                    <a16:creationId xmlns:a16="http://schemas.microsoft.com/office/drawing/2014/main" id="{ABB69ABA-A9D2-4649-A1AB-E12AA2D2C8E7}"/>
                  </a:ext>
                </a:extLst>
              </p:cNvPr>
              <p:cNvSpPr/>
              <p:nvPr userDrawn="1"/>
            </p:nvSpPr>
            <p:spPr>
              <a:xfrm>
                <a:off x="169937" y="6021196"/>
                <a:ext cx="2497122" cy="29670"/>
              </a:xfrm>
              <a:custGeom>
                <a:avLst/>
                <a:gdLst>
                  <a:gd name="connsiteX0" fmla="*/ 0 w 2497122"/>
                  <a:gd name="connsiteY0" fmla="*/ 0 h 29670"/>
                  <a:gd name="connsiteX1" fmla="*/ 2497122 w 2497122"/>
                  <a:gd name="connsiteY1" fmla="*/ 0 h 29670"/>
                  <a:gd name="connsiteX2" fmla="*/ 2468254 w 2497122"/>
                  <a:gd name="connsiteY2" fmla="*/ 28868 h 29670"/>
                  <a:gd name="connsiteX3" fmla="*/ 28066 w 2497122"/>
                  <a:gd name="connsiteY3" fmla="*/ 29670 h 29670"/>
                  <a:gd name="connsiteX4" fmla="*/ 28868 w 2497122"/>
                  <a:gd name="connsiteY4" fmla="*/ 28868 h 29670"/>
                  <a:gd name="connsiteX5" fmla="*/ 0 w 2497122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7122" h="29670">
                    <a:moveTo>
                      <a:pt x="0" y="0"/>
                    </a:moveTo>
                    <a:lnTo>
                      <a:pt x="2497122" y="0"/>
                    </a:lnTo>
                    <a:lnTo>
                      <a:pt x="2468254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87" name="Полилиния: Фигура 86">
                <a:extLst>
                  <a:ext uri="{FF2B5EF4-FFF2-40B4-BE49-F238E27FC236}">
                    <a16:creationId xmlns:a16="http://schemas.microsoft.com/office/drawing/2014/main" id="{8B88CE23-E34F-470C-8C56-46C08322365F}"/>
                  </a:ext>
                </a:extLst>
              </p:cNvPr>
              <p:cNvSpPr/>
              <p:nvPr userDrawn="1"/>
            </p:nvSpPr>
            <p:spPr>
              <a:xfrm>
                <a:off x="229279" y="6082140"/>
                <a:ext cx="2376837" cy="28869"/>
              </a:xfrm>
              <a:custGeom>
                <a:avLst/>
                <a:gdLst>
                  <a:gd name="connsiteX0" fmla="*/ 0 w 2376837"/>
                  <a:gd name="connsiteY0" fmla="*/ 0 h 28869"/>
                  <a:gd name="connsiteX1" fmla="*/ 2376837 w 2376837"/>
                  <a:gd name="connsiteY1" fmla="*/ 0 h 28869"/>
                  <a:gd name="connsiteX2" fmla="*/ 2347968 w 2376837"/>
                  <a:gd name="connsiteY2" fmla="*/ 28868 h 28869"/>
                  <a:gd name="connsiteX3" fmla="*/ 28868 w 2376837"/>
                  <a:gd name="connsiteY3" fmla="*/ 28869 h 28869"/>
                  <a:gd name="connsiteX4" fmla="*/ 0 w 2376837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76837" h="28869">
                    <a:moveTo>
                      <a:pt x="0" y="0"/>
                    </a:moveTo>
                    <a:lnTo>
                      <a:pt x="2376837" y="0"/>
                    </a:lnTo>
                    <a:lnTo>
                      <a:pt x="2347968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86" name="Полилиния: Фигура 85">
                <a:extLst>
                  <a:ext uri="{FF2B5EF4-FFF2-40B4-BE49-F238E27FC236}">
                    <a16:creationId xmlns:a16="http://schemas.microsoft.com/office/drawing/2014/main" id="{75BCEDE2-961E-42E0-AF9C-3D070C974007}"/>
                  </a:ext>
                </a:extLst>
              </p:cNvPr>
              <p:cNvSpPr/>
              <p:nvPr userDrawn="1"/>
            </p:nvSpPr>
            <p:spPr>
              <a:xfrm>
                <a:off x="290222" y="6143085"/>
                <a:ext cx="2254948" cy="28868"/>
              </a:xfrm>
              <a:custGeom>
                <a:avLst/>
                <a:gdLst>
                  <a:gd name="connsiteX0" fmla="*/ 0 w 2254948"/>
                  <a:gd name="connsiteY0" fmla="*/ 0 h 28868"/>
                  <a:gd name="connsiteX1" fmla="*/ 2254948 w 2254948"/>
                  <a:gd name="connsiteY1" fmla="*/ 0 h 28868"/>
                  <a:gd name="connsiteX2" fmla="*/ 2226080 w 2254948"/>
                  <a:gd name="connsiteY2" fmla="*/ 28868 h 28868"/>
                  <a:gd name="connsiteX3" fmla="*/ 28868 w 2254948"/>
                  <a:gd name="connsiteY3" fmla="*/ 28868 h 28868"/>
                  <a:gd name="connsiteX4" fmla="*/ 0 w 2254948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54948" h="28868">
                    <a:moveTo>
                      <a:pt x="0" y="0"/>
                    </a:moveTo>
                    <a:lnTo>
                      <a:pt x="2254948" y="0"/>
                    </a:lnTo>
                    <a:lnTo>
                      <a:pt x="2226080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85" name="Полилиния: Фигура 84">
                <a:extLst>
                  <a:ext uri="{FF2B5EF4-FFF2-40B4-BE49-F238E27FC236}">
                    <a16:creationId xmlns:a16="http://schemas.microsoft.com/office/drawing/2014/main" id="{FB930397-7A2A-4C50-9EC9-7E3107D065D2}"/>
                  </a:ext>
                </a:extLst>
              </p:cNvPr>
              <p:cNvSpPr/>
              <p:nvPr userDrawn="1"/>
            </p:nvSpPr>
            <p:spPr>
              <a:xfrm>
                <a:off x="351970" y="6203227"/>
                <a:ext cx="2133059" cy="29671"/>
              </a:xfrm>
              <a:custGeom>
                <a:avLst/>
                <a:gdLst>
                  <a:gd name="connsiteX0" fmla="*/ 2133059 w 2133059"/>
                  <a:gd name="connsiteY0" fmla="*/ 0 h 29671"/>
                  <a:gd name="connsiteX1" fmla="*/ 2104190 w 2133059"/>
                  <a:gd name="connsiteY1" fmla="*/ 28869 h 29671"/>
                  <a:gd name="connsiteX2" fmla="*/ 28066 w 2133059"/>
                  <a:gd name="connsiteY2" fmla="*/ 29671 h 29671"/>
                  <a:gd name="connsiteX3" fmla="*/ 28868 w 2133059"/>
                  <a:gd name="connsiteY3" fmla="*/ 28869 h 29671"/>
                  <a:gd name="connsiteX4" fmla="*/ 0 w 2133059"/>
                  <a:gd name="connsiteY4" fmla="*/ 1 h 29671"/>
                  <a:gd name="connsiteX5" fmla="*/ 2133059 w 2133059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33059" h="29671">
                    <a:moveTo>
                      <a:pt x="2133059" y="0"/>
                    </a:moveTo>
                    <a:lnTo>
                      <a:pt x="2104190" y="28869"/>
                    </a:lnTo>
                    <a:lnTo>
                      <a:pt x="28066" y="29671"/>
                    </a:lnTo>
                    <a:lnTo>
                      <a:pt x="28868" y="28869"/>
                    </a:lnTo>
                    <a:lnTo>
                      <a:pt x="0" y="1"/>
                    </a:lnTo>
                    <a:lnTo>
                      <a:pt x="213305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84" name="Полилиния: Фигура 83">
                <a:extLst>
                  <a:ext uri="{FF2B5EF4-FFF2-40B4-BE49-F238E27FC236}">
                    <a16:creationId xmlns:a16="http://schemas.microsoft.com/office/drawing/2014/main" id="{8CA98174-D81B-4241-92F9-D0D2028FFEA9}"/>
                  </a:ext>
                </a:extLst>
              </p:cNvPr>
              <p:cNvSpPr/>
              <p:nvPr userDrawn="1"/>
            </p:nvSpPr>
            <p:spPr>
              <a:xfrm>
                <a:off x="411310" y="6264172"/>
                <a:ext cx="2012774" cy="28868"/>
              </a:xfrm>
              <a:custGeom>
                <a:avLst/>
                <a:gdLst>
                  <a:gd name="connsiteX0" fmla="*/ 0 w 2012774"/>
                  <a:gd name="connsiteY0" fmla="*/ 0 h 28868"/>
                  <a:gd name="connsiteX1" fmla="*/ 2012774 w 2012774"/>
                  <a:gd name="connsiteY1" fmla="*/ 0 h 28868"/>
                  <a:gd name="connsiteX2" fmla="*/ 1983905 w 2012774"/>
                  <a:gd name="connsiteY2" fmla="*/ 28868 h 28868"/>
                  <a:gd name="connsiteX3" fmla="*/ 28868 w 2012774"/>
                  <a:gd name="connsiteY3" fmla="*/ 28868 h 28868"/>
                  <a:gd name="connsiteX4" fmla="*/ 0 w 201277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2774" h="28868">
                    <a:moveTo>
                      <a:pt x="0" y="0"/>
                    </a:moveTo>
                    <a:lnTo>
                      <a:pt x="2012774" y="0"/>
                    </a:lnTo>
                    <a:lnTo>
                      <a:pt x="1983905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83" name="Полилиния: Фигура 82">
                <a:extLst>
                  <a:ext uri="{FF2B5EF4-FFF2-40B4-BE49-F238E27FC236}">
                    <a16:creationId xmlns:a16="http://schemas.microsoft.com/office/drawing/2014/main" id="{E4CE4FB8-5E60-4288-B2FA-CF9316ED449F}"/>
                  </a:ext>
                </a:extLst>
              </p:cNvPr>
              <p:cNvSpPr/>
              <p:nvPr userDrawn="1"/>
            </p:nvSpPr>
            <p:spPr>
              <a:xfrm>
                <a:off x="472255" y="6325117"/>
                <a:ext cx="1890884" cy="28868"/>
              </a:xfrm>
              <a:custGeom>
                <a:avLst/>
                <a:gdLst>
                  <a:gd name="connsiteX0" fmla="*/ 0 w 1890884"/>
                  <a:gd name="connsiteY0" fmla="*/ 0 h 28868"/>
                  <a:gd name="connsiteX1" fmla="*/ 1890884 w 1890884"/>
                  <a:gd name="connsiteY1" fmla="*/ 0 h 28868"/>
                  <a:gd name="connsiteX2" fmla="*/ 1862016 w 1890884"/>
                  <a:gd name="connsiteY2" fmla="*/ 28868 h 28868"/>
                  <a:gd name="connsiteX3" fmla="*/ 28868 w 1890884"/>
                  <a:gd name="connsiteY3" fmla="*/ 28868 h 28868"/>
                  <a:gd name="connsiteX4" fmla="*/ 0 w 189088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90884" h="28868">
                    <a:moveTo>
                      <a:pt x="0" y="0"/>
                    </a:moveTo>
                    <a:lnTo>
                      <a:pt x="1890884" y="0"/>
                    </a:lnTo>
                    <a:lnTo>
                      <a:pt x="1862016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82" name="Полилиния: фигура 81">
                <a:extLst>
                  <a:ext uri="{FF2B5EF4-FFF2-40B4-BE49-F238E27FC236}">
                    <a16:creationId xmlns:a16="http://schemas.microsoft.com/office/drawing/2014/main" id="{6F69FE5C-0AF0-42F6-A721-9E2244C967AA}"/>
                  </a:ext>
                </a:extLst>
              </p:cNvPr>
              <p:cNvSpPr/>
              <p:nvPr userDrawn="1"/>
            </p:nvSpPr>
            <p:spPr>
              <a:xfrm>
                <a:off x="533199" y="6386061"/>
                <a:ext cx="1768996" cy="28869"/>
              </a:xfrm>
              <a:custGeom>
                <a:avLst/>
                <a:gdLst>
                  <a:gd name="connsiteX0" fmla="*/ 0 w 1768996"/>
                  <a:gd name="connsiteY0" fmla="*/ 0 h 28869"/>
                  <a:gd name="connsiteX1" fmla="*/ 1768996 w 1768996"/>
                  <a:gd name="connsiteY1" fmla="*/ 0 h 28869"/>
                  <a:gd name="connsiteX2" fmla="*/ 1740128 w 1768996"/>
                  <a:gd name="connsiteY2" fmla="*/ 28868 h 28869"/>
                  <a:gd name="connsiteX3" fmla="*/ 28869 w 1768996"/>
                  <a:gd name="connsiteY3" fmla="*/ 28869 h 28869"/>
                  <a:gd name="connsiteX4" fmla="*/ 0 w 1768996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68996" h="28869">
                    <a:moveTo>
                      <a:pt x="0" y="0"/>
                    </a:moveTo>
                    <a:lnTo>
                      <a:pt x="1768996" y="0"/>
                    </a:lnTo>
                    <a:lnTo>
                      <a:pt x="1740128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81" name="Полилиния: Фигура 80">
                <a:extLst>
                  <a:ext uri="{FF2B5EF4-FFF2-40B4-BE49-F238E27FC236}">
                    <a16:creationId xmlns:a16="http://schemas.microsoft.com/office/drawing/2014/main" id="{E8311083-D41B-4770-B6A9-AFA83AAF2885}"/>
                  </a:ext>
                </a:extLst>
              </p:cNvPr>
              <p:cNvSpPr/>
              <p:nvPr userDrawn="1"/>
            </p:nvSpPr>
            <p:spPr>
              <a:xfrm>
                <a:off x="594946" y="6446204"/>
                <a:ext cx="1647106" cy="29670"/>
              </a:xfrm>
              <a:custGeom>
                <a:avLst/>
                <a:gdLst>
                  <a:gd name="connsiteX0" fmla="*/ 0 w 1647106"/>
                  <a:gd name="connsiteY0" fmla="*/ 0 h 29670"/>
                  <a:gd name="connsiteX1" fmla="*/ 1647106 w 1647106"/>
                  <a:gd name="connsiteY1" fmla="*/ 0 h 29670"/>
                  <a:gd name="connsiteX2" fmla="*/ 1618238 w 1647106"/>
                  <a:gd name="connsiteY2" fmla="*/ 28868 h 29670"/>
                  <a:gd name="connsiteX3" fmla="*/ 28066 w 1647106"/>
                  <a:gd name="connsiteY3" fmla="*/ 29670 h 29670"/>
                  <a:gd name="connsiteX4" fmla="*/ 28868 w 1647106"/>
                  <a:gd name="connsiteY4" fmla="*/ 28868 h 29670"/>
                  <a:gd name="connsiteX5" fmla="*/ 0 w 1647106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47106" h="29670">
                    <a:moveTo>
                      <a:pt x="0" y="0"/>
                    </a:moveTo>
                    <a:lnTo>
                      <a:pt x="1647106" y="0"/>
                    </a:lnTo>
                    <a:lnTo>
                      <a:pt x="1618238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80" name="Полилиния: Фигура 79">
                <a:extLst>
                  <a:ext uri="{FF2B5EF4-FFF2-40B4-BE49-F238E27FC236}">
                    <a16:creationId xmlns:a16="http://schemas.microsoft.com/office/drawing/2014/main" id="{730A62EE-9416-445D-B0B2-018F008614B8}"/>
                  </a:ext>
                </a:extLst>
              </p:cNvPr>
              <p:cNvSpPr/>
              <p:nvPr userDrawn="1"/>
            </p:nvSpPr>
            <p:spPr>
              <a:xfrm>
                <a:off x="654287" y="6507148"/>
                <a:ext cx="1526821" cy="28869"/>
              </a:xfrm>
              <a:custGeom>
                <a:avLst/>
                <a:gdLst>
                  <a:gd name="connsiteX0" fmla="*/ 0 w 1526821"/>
                  <a:gd name="connsiteY0" fmla="*/ 0 h 28869"/>
                  <a:gd name="connsiteX1" fmla="*/ 1526821 w 1526821"/>
                  <a:gd name="connsiteY1" fmla="*/ 0 h 28869"/>
                  <a:gd name="connsiteX2" fmla="*/ 1497952 w 1526821"/>
                  <a:gd name="connsiteY2" fmla="*/ 28868 h 28869"/>
                  <a:gd name="connsiteX3" fmla="*/ 28868 w 1526821"/>
                  <a:gd name="connsiteY3" fmla="*/ 28869 h 28869"/>
                  <a:gd name="connsiteX4" fmla="*/ 0 w 1526821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6821" h="28869">
                    <a:moveTo>
                      <a:pt x="0" y="0"/>
                    </a:moveTo>
                    <a:lnTo>
                      <a:pt x="1526821" y="0"/>
                    </a:lnTo>
                    <a:lnTo>
                      <a:pt x="1497952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79" name="Полилиния: Фигура 78">
                <a:extLst>
                  <a:ext uri="{FF2B5EF4-FFF2-40B4-BE49-F238E27FC236}">
                    <a16:creationId xmlns:a16="http://schemas.microsoft.com/office/drawing/2014/main" id="{4A92E211-EBEF-4E62-97FD-46ECC42436DF}"/>
                  </a:ext>
                </a:extLst>
              </p:cNvPr>
              <p:cNvSpPr/>
              <p:nvPr userDrawn="1"/>
            </p:nvSpPr>
            <p:spPr>
              <a:xfrm>
                <a:off x="715231" y="6568093"/>
                <a:ext cx="1404932" cy="28868"/>
              </a:xfrm>
              <a:custGeom>
                <a:avLst/>
                <a:gdLst>
                  <a:gd name="connsiteX0" fmla="*/ 0 w 1404932"/>
                  <a:gd name="connsiteY0" fmla="*/ 0 h 28868"/>
                  <a:gd name="connsiteX1" fmla="*/ 1404932 w 1404932"/>
                  <a:gd name="connsiteY1" fmla="*/ 0 h 28868"/>
                  <a:gd name="connsiteX2" fmla="*/ 1376064 w 1404932"/>
                  <a:gd name="connsiteY2" fmla="*/ 28868 h 28868"/>
                  <a:gd name="connsiteX3" fmla="*/ 28868 w 1404932"/>
                  <a:gd name="connsiteY3" fmla="*/ 28868 h 28868"/>
                  <a:gd name="connsiteX4" fmla="*/ 0 w 1404932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4932" h="28868">
                    <a:moveTo>
                      <a:pt x="0" y="0"/>
                    </a:moveTo>
                    <a:lnTo>
                      <a:pt x="1404932" y="0"/>
                    </a:lnTo>
                    <a:lnTo>
                      <a:pt x="1376064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78" name="Полилиния: Фигура 77">
                <a:extLst>
                  <a:ext uri="{FF2B5EF4-FFF2-40B4-BE49-F238E27FC236}">
                    <a16:creationId xmlns:a16="http://schemas.microsoft.com/office/drawing/2014/main" id="{CC8A63A1-564C-478A-B490-96E1C76014CC}"/>
                  </a:ext>
                </a:extLst>
              </p:cNvPr>
              <p:cNvSpPr/>
              <p:nvPr userDrawn="1"/>
            </p:nvSpPr>
            <p:spPr>
              <a:xfrm>
                <a:off x="776977" y="6628235"/>
                <a:ext cx="1283044" cy="29671"/>
              </a:xfrm>
              <a:custGeom>
                <a:avLst/>
                <a:gdLst>
                  <a:gd name="connsiteX0" fmla="*/ 1283044 w 1283044"/>
                  <a:gd name="connsiteY0" fmla="*/ 0 h 29671"/>
                  <a:gd name="connsiteX1" fmla="*/ 1254175 w 1283044"/>
                  <a:gd name="connsiteY1" fmla="*/ 28869 h 29671"/>
                  <a:gd name="connsiteX2" fmla="*/ 28067 w 1283044"/>
                  <a:gd name="connsiteY2" fmla="*/ 29671 h 29671"/>
                  <a:gd name="connsiteX3" fmla="*/ 28869 w 1283044"/>
                  <a:gd name="connsiteY3" fmla="*/ 28869 h 29671"/>
                  <a:gd name="connsiteX4" fmla="*/ 0 w 1283044"/>
                  <a:gd name="connsiteY4" fmla="*/ 1 h 29671"/>
                  <a:gd name="connsiteX5" fmla="*/ 1283044 w 1283044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83044" h="29671">
                    <a:moveTo>
                      <a:pt x="1283044" y="0"/>
                    </a:moveTo>
                    <a:lnTo>
                      <a:pt x="1254175" y="28869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1"/>
                    </a:lnTo>
                    <a:lnTo>
                      <a:pt x="128304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77" name="Полилиния: Фигура 76">
                <a:extLst>
                  <a:ext uri="{FF2B5EF4-FFF2-40B4-BE49-F238E27FC236}">
                    <a16:creationId xmlns:a16="http://schemas.microsoft.com/office/drawing/2014/main" id="{4162FC41-462F-4E99-AACA-F5B9C804FB14}"/>
                  </a:ext>
                </a:extLst>
              </p:cNvPr>
              <p:cNvSpPr/>
              <p:nvPr userDrawn="1"/>
            </p:nvSpPr>
            <p:spPr>
              <a:xfrm>
                <a:off x="837922" y="6689180"/>
                <a:ext cx="1161154" cy="29670"/>
              </a:xfrm>
              <a:custGeom>
                <a:avLst/>
                <a:gdLst>
                  <a:gd name="connsiteX0" fmla="*/ 0 w 1161154"/>
                  <a:gd name="connsiteY0" fmla="*/ 0 h 29670"/>
                  <a:gd name="connsiteX1" fmla="*/ 1161154 w 1161154"/>
                  <a:gd name="connsiteY1" fmla="*/ 0 h 29670"/>
                  <a:gd name="connsiteX2" fmla="*/ 1132285 w 1161154"/>
                  <a:gd name="connsiteY2" fmla="*/ 28868 h 29670"/>
                  <a:gd name="connsiteX3" fmla="*/ 28066 w 1161154"/>
                  <a:gd name="connsiteY3" fmla="*/ 29670 h 29670"/>
                  <a:gd name="connsiteX4" fmla="*/ 28868 w 1161154"/>
                  <a:gd name="connsiteY4" fmla="*/ 28868 h 29670"/>
                  <a:gd name="connsiteX5" fmla="*/ 0 w 1161154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1154" h="29670">
                    <a:moveTo>
                      <a:pt x="0" y="0"/>
                    </a:moveTo>
                    <a:lnTo>
                      <a:pt x="1161154" y="0"/>
                    </a:lnTo>
                    <a:lnTo>
                      <a:pt x="1132285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76" name="Полилиния: Фигура 75">
                <a:extLst>
                  <a:ext uri="{FF2B5EF4-FFF2-40B4-BE49-F238E27FC236}">
                    <a16:creationId xmlns:a16="http://schemas.microsoft.com/office/drawing/2014/main" id="{1F9B61AC-B03D-4064-9DE6-9818F53F333C}"/>
                  </a:ext>
                </a:extLst>
              </p:cNvPr>
              <p:cNvSpPr/>
              <p:nvPr userDrawn="1"/>
            </p:nvSpPr>
            <p:spPr>
              <a:xfrm>
                <a:off x="897263" y="6750124"/>
                <a:ext cx="1040868" cy="28869"/>
              </a:xfrm>
              <a:custGeom>
                <a:avLst/>
                <a:gdLst>
                  <a:gd name="connsiteX0" fmla="*/ 0 w 1040868"/>
                  <a:gd name="connsiteY0" fmla="*/ 0 h 28869"/>
                  <a:gd name="connsiteX1" fmla="*/ 1040868 w 1040868"/>
                  <a:gd name="connsiteY1" fmla="*/ 0 h 28869"/>
                  <a:gd name="connsiteX2" fmla="*/ 1012000 w 1040868"/>
                  <a:gd name="connsiteY2" fmla="*/ 28869 h 28869"/>
                  <a:gd name="connsiteX3" fmla="*/ 28868 w 1040868"/>
                  <a:gd name="connsiteY3" fmla="*/ 28869 h 28869"/>
                  <a:gd name="connsiteX4" fmla="*/ 0 w 1040868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868" h="28869">
                    <a:moveTo>
                      <a:pt x="0" y="0"/>
                    </a:moveTo>
                    <a:lnTo>
                      <a:pt x="1040868" y="0"/>
                    </a:lnTo>
                    <a:lnTo>
                      <a:pt x="1012000" y="28869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73" name="Полилиния: фигура 72">
                <a:extLst>
                  <a:ext uri="{FF2B5EF4-FFF2-40B4-BE49-F238E27FC236}">
                    <a16:creationId xmlns:a16="http://schemas.microsoft.com/office/drawing/2014/main" id="{C104BA00-790F-438D-AC93-117E23CF2099}"/>
                  </a:ext>
                </a:extLst>
              </p:cNvPr>
              <p:cNvSpPr/>
              <p:nvPr userDrawn="1"/>
            </p:nvSpPr>
            <p:spPr>
              <a:xfrm>
                <a:off x="958207" y="6811069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</p:grpSp>
        <p:sp>
          <p:nvSpPr>
            <p:cNvPr id="101" name="Полилиния: Фигура 100">
              <a:extLst>
                <a:ext uri="{FF2B5EF4-FFF2-40B4-BE49-F238E27FC236}">
                  <a16:creationId xmlns:a16="http://schemas.microsoft.com/office/drawing/2014/main" id="{788A3CD7-1915-41CF-9FB5-E6FEDCA8F19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960473" y="5801762"/>
              <a:ext cx="1075475" cy="1058335"/>
            </a:xfrm>
            <a:custGeom>
              <a:avLst/>
              <a:gdLst>
                <a:gd name="connsiteX0" fmla="*/ 1062720 w 1062720"/>
                <a:gd name="connsiteY0" fmla="*/ 0 h 1062720"/>
                <a:gd name="connsiteX1" fmla="*/ 1062720 w 1062720"/>
                <a:gd name="connsiteY1" fmla="*/ 1062720 h 1062720"/>
                <a:gd name="connsiteX2" fmla="*/ 0 w 1062720"/>
                <a:gd name="connsiteY2" fmla="*/ 1062720 h 1062720"/>
                <a:gd name="connsiteX3" fmla="*/ 1062720 w 1062720"/>
                <a:gd name="connsiteY3" fmla="*/ 0 h 1062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2720" h="1062720">
                  <a:moveTo>
                    <a:pt x="1062720" y="0"/>
                  </a:moveTo>
                  <a:lnTo>
                    <a:pt x="1062720" y="1062720"/>
                  </a:lnTo>
                  <a:lnTo>
                    <a:pt x="0" y="1062720"/>
                  </a:lnTo>
                  <a:lnTo>
                    <a:pt x="106272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33" name="Полилиния: Фигура 132">
              <a:extLst>
                <a:ext uri="{FF2B5EF4-FFF2-40B4-BE49-F238E27FC236}">
                  <a16:creationId xmlns:a16="http://schemas.microsoft.com/office/drawing/2014/main" id="{3591DEB5-C98C-4EF8-AA57-B8F45C484FF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-7601" y="2930958"/>
              <a:ext cx="1128311" cy="2870805"/>
            </a:xfrm>
            <a:custGeom>
              <a:avLst/>
              <a:gdLst>
                <a:gd name="connsiteX0" fmla="*/ 1128311 w 1128311"/>
                <a:gd name="connsiteY0" fmla="*/ 0 h 2870805"/>
                <a:gd name="connsiteX1" fmla="*/ 1123909 w 1128311"/>
                <a:gd name="connsiteY1" fmla="*/ 2870805 h 2870805"/>
                <a:gd name="connsiteX2" fmla="*/ 0 w 1128311"/>
                <a:gd name="connsiteY2" fmla="*/ 1743443 h 2870805"/>
                <a:gd name="connsiteX3" fmla="*/ 0 w 1128311"/>
                <a:gd name="connsiteY3" fmla="*/ 1124856 h 2870805"/>
                <a:gd name="connsiteX4" fmla="*/ 1128311 w 1128311"/>
                <a:gd name="connsiteY4" fmla="*/ 0 h 287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8311" h="2870805">
                  <a:moveTo>
                    <a:pt x="1128311" y="0"/>
                  </a:moveTo>
                  <a:lnTo>
                    <a:pt x="1123909" y="2870805"/>
                  </a:lnTo>
                  <a:lnTo>
                    <a:pt x="0" y="1743443"/>
                  </a:lnTo>
                  <a:lnTo>
                    <a:pt x="0" y="1124856"/>
                  </a:lnTo>
                  <a:lnTo>
                    <a:pt x="11283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55" name="Полилиния: фигура 154">
              <a:extLst>
                <a:ext uri="{FF2B5EF4-FFF2-40B4-BE49-F238E27FC236}">
                  <a16:creationId xmlns:a16="http://schemas.microsoft.com/office/drawing/2014/main" id="{6FFCF0CF-3167-4E3E-BD4A-236ACC247EC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26341" y="458327"/>
              <a:ext cx="2024298" cy="2024298"/>
            </a:xfrm>
            <a:custGeom>
              <a:avLst/>
              <a:gdLst>
                <a:gd name="connsiteX0" fmla="*/ 2024298 w 2024298"/>
                <a:gd name="connsiteY0" fmla="*/ 2024298 h 2024298"/>
                <a:gd name="connsiteX1" fmla="*/ 0 w 2024298"/>
                <a:gd name="connsiteY1" fmla="*/ 0 h 2024298"/>
                <a:gd name="connsiteX2" fmla="*/ 40826 w 2024298"/>
                <a:gd name="connsiteY2" fmla="*/ 0 h 2024298"/>
                <a:gd name="connsiteX3" fmla="*/ 2024298 w 2024298"/>
                <a:gd name="connsiteY3" fmla="*/ 1983472 h 2024298"/>
                <a:gd name="connsiteX4" fmla="*/ 2024298 w 2024298"/>
                <a:gd name="connsiteY4" fmla="*/ 2024298 h 2024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4298" h="2024298">
                  <a:moveTo>
                    <a:pt x="2024298" y="202429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2024298" y="1983472"/>
                  </a:lnTo>
                  <a:lnTo>
                    <a:pt x="2024298" y="202429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54" name="Полилиния: Фигура 153">
              <a:extLst>
                <a:ext uri="{FF2B5EF4-FFF2-40B4-BE49-F238E27FC236}">
                  <a16:creationId xmlns:a16="http://schemas.microsoft.com/office/drawing/2014/main" id="{AB47A61A-6E4C-49A5-A2E8-2410A107CC2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08491" y="501416"/>
              <a:ext cx="1938109" cy="1938109"/>
            </a:xfrm>
            <a:custGeom>
              <a:avLst/>
              <a:gdLst>
                <a:gd name="connsiteX0" fmla="*/ 1938109 w 1938109"/>
                <a:gd name="connsiteY0" fmla="*/ 1938109 h 1938109"/>
                <a:gd name="connsiteX1" fmla="*/ 0 w 1938109"/>
                <a:gd name="connsiteY1" fmla="*/ 0 h 1938109"/>
                <a:gd name="connsiteX2" fmla="*/ 40826 w 1938109"/>
                <a:gd name="connsiteY2" fmla="*/ 0 h 1938109"/>
                <a:gd name="connsiteX3" fmla="*/ 1938109 w 1938109"/>
                <a:gd name="connsiteY3" fmla="*/ 1897283 h 1938109"/>
                <a:gd name="connsiteX4" fmla="*/ 1938109 w 1938109"/>
                <a:gd name="connsiteY4" fmla="*/ 1938109 h 1938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8109" h="1938109">
                  <a:moveTo>
                    <a:pt x="1938109" y="193810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938109" y="1897283"/>
                  </a:lnTo>
                  <a:lnTo>
                    <a:pt x="1938109" y="193810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53" name="Полилиния: Фигура 152">
              <a:extLst>
                <a:ext uri="{FF2B5EF4-FFF2-40B4-BE49-F238E27FC236}">
                  <a16:creationId xmlns:a16="http://schemas.microsoft.com/office/drawing/2014/main" id="{FC8CDBA7-BF04-4719-8D66-513A71ECCAF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90475" y="544906"/>
              <a:ext cx="1853055" cy="1851921"/>
            </a:xfrm>
            <a:custGeom>
              <a:avLst/>
              <a:gdLst>
                <a:gd name="connsiteX0" fmla="*/ 1851921 w 1853055"/>
                <a:gd name="connsiteY0" fmla="*/ 1851921 h 1851921"/>
                <a:gd name="connsiteX1" fmla="*/ 0 w 1853055"/>
                <a:gd name="connsiteY1" fmla="*/ 0 h 1851921"/>
                <a:gd name="connsiteX2" fmla="*/ 40826 w 1853055"/>
                <a:gd name="connsiteY2" fmla="*/ 0 h 1851921"/>
                <a:gd name="connsiteX3" fmla="*/ 1853055 w 1853055"/>
                <a:gd name="connsiteY3" fmla="*/ 1811094 h 1851921"/>
                <a:gd name="connsiteX4" fmla="*/ 1851920 w 1853055"/>
                <a:gd name="connsiteY4" fmla="*/ 1811094 h 1851921"/>
                <a:gd name="connsiteX5" fmla="*/ 1851921 w 1853055"/>
                <a:gd name="connsiteY5" fmla="*/ 1851921 h 1851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53055" h="1851921">
                  <a:moveTo>
                    <a:pt x="1851921" y="1851921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853055" y="1811094"/>
                  </a:lnTo>
                  <a:lnTo>
                    <a:pt x="1851920" y="1811094"/>
                  </a:lnTo>
                  <a:lnTo>
                    <a:pt x="1851921" y="185192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52" name="Полилиния: Фигура 151">
              <a:extLst>
                <a:ext uri="{FF2B5EF4-FFF2-40B4-BE49-F238E27FC236}">
                  <a16:creationId xmlns:a16="http://schemas.microsoft.com/office/drawing/2014/main" id="{79CDC826-71AB-4245-AC5F-8DC9DB2BBC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72624" y="587994"/>
              <a:ext cx="1766866" cy="1765732"/>
            </a:xfrm>
            <a:custGeom>
              <a:avLst/>
              <a:gdLst>
                <a:gd name="connsiteX0" fmla="*/ 1765732 w 1766866"/>
                <a:gd name="connsiteY0" fmla="*/ 1765732 h 1765732"/>
                <a:gd name="connsiteX1" fmla="*/ 0 w 1766866"/>
                <a:gd name="connsiteY1" fmla="*/ 0 h 1765732"/>
                <a:gd name="connsiteX2" fmla="*/ 40826 w 1766866"/>
                <a:gd name="connsiteY2" fmla="*/ 0 h 1765732"/>
                <a:gd name="connsiteX3" fmla="*/ 1766866 w 1766866"/>
                <a:gd name="connsiteY3" fmla="*/ 1724906 h 1765732"/>
                <a:gd name="connsiteX4" fmla="*/ 1765731 w 1766866"/>
                <a:gd name="connsiteY4" fmla="*/ 1724906 h 1765732"/>
                <a:gd name="connsiteX5" fmla="*/ 1765732 w 1766866"/>
                <a:gd name="connsiteY5" fmla="*/ 1765732 h 176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6866" h="1765732">
                  <a:moveTo>
                    <a:pt x="1765732" y="1765732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766866" y="1724906"/>
                  </a:lnTo>
                  <a:lnTo>
                    <a:pt x="1765731" y="1724906"/>
                  </a:lnTo>
                  <a:lnTo>
                    <a:pt x="1765732" y="1765732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51" name="Полилиния: Фигура 150">
              <a:extLst>
                <a:ext uri="{FF2B5EF4-FFF2-40B4-BE49-F238E27FC236}">
                  <a16:creationId xmlns:a16="http://schemas.microsoft.com/office/drawing/2014/main" id="{4DE1670F-43B8-4EA8-878C-AC3FF1921E2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55175" y="630117"/>
              <a:ext cx="1680678" cy="1680677"/>
            </a:xfrm>
            <a:custGeom>
              <a:avLst/>
              <a:gdLst>
                <a:gd name="connsiteX0" fmla="*/ 1680678 w 1680678"/>
                <a:gd name="connsiteY0" fmla="*/ 1680677 h 1680677"/>
                <a:gd name="connsiteX1" fmla="*/ 0 w 1680678"/>
                <a:gd name="connsiteY1" fmla="*/ 0 h 1680677"/>
                <a:gd name="connsiteX2" fmla="*/ 40826 w 1680678"/>
                <a:gd name="connsiteY2" fmla="*/ 0 h 1680677"/>
                <a:gd name="connsiteX3" fmla="*/ 1680678 w 1680678"/>
                <a:gd name="connsiteY3" fmla="*/ 1639851 h 1680677"/>
                <a:gd name="connsiteX4" fmla="*/ 1680678 w 1680678"/>
                <a:gd name="connsiteY4" fmla="*/ 1680677 h 168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678" h="1680677">
                  <a:moveTo>
                    <a:pt x="1680678" y="168067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680678" y="1639851"/>
                  </a:lnTo>
                  <a:lnTo>
                    <a:pt x="1680678" y="168067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50" name="Полилиния: Фигура 149">
              <a:extLst>
                <a:ext uri="{FF2B5EF4-FFF2-40B4-BE49-F238E27FC236}">
                  <a16:creationId xmlns:a16="http://schemas.microsoft.com/office/drawing/2014/main" id="{4AE780ED-EF51-4AD7-A73F-01E563D0E8B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37325" y="673206"/>
              <a:ext cx="1594489" cy="1594489"/>
            </a:xfrm>
            <a:custGeom>
              <a:avLst/>
              <a:gdLst>
                <a:gd name="connsiteX0" fmla="*/ 1594489 w 1594489"/>
                <a:gd name="connsiteY0" fmla="*/ 1594489 h 1594489"/>
                <a:gd name="connsiteX1" fmla="*/ 0 w 1594489"/>
                <a:gd name="connsiteY1" fmla="*/ 0 h 1594489"/>
                <a:gd name="connsiteX2" fmla="*/ 40826 w 1594489"/>
                <a:gd name="connsiteY2" fmla="*/ 0 h 1594489"/>
                <a:gd name="connsiteX3" fmla="*/ 1594489 w 1594489"/>
                <a:gd name="connsiteY3" fmla="*/ 1553663 h 1594489"/>
                <a:gd name="connsiteX4" fmla="*/ 1594489 w 1594489"/>
                <a:gd name="connsiteY4" fmla="*/ 1594489 h 159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4489" h="1594489">
                  <a:moveTo>
                    <a:pt x="1594489" y="159448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94489" y="1553663"/>
                  </a:lnTo>
                  <a:lnTo>
                    <a:pt x="1594489" y="159448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49" name="Полилиния: Фигура 148">
              <a:extLst>
                <a:ext uri="{FF2B5EF4-FFF2-40B4-BE49-F238E27FC236}">
                  <a16:creationId xmlns:a16="http://schemas.microsoft.com/office/drawing/2014/main" id="{BE269AE3-65CE-4B86-B8B1-4137836950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9309" y="716696"/>
              <a:ext cx="1509435" cy="1508300"/>
            </a:xfrm>
            <a:custGeom>
              <a:avLst/>
              <a:gdLst>
                <a:gd name="connsiteX0" fmla="*/ 1508301 w 1509435"/>
                <a:gd name="connsiteY0" fmla="*/ 1508300 h 1508300"/>
                <a:gd name="connsiteX1" fmla="*/ 0 w 1509435"/>
                <a:gd name="connsiteY1" fmla="*/ 0 h 1508300"/>
                <a:gd name="connsiteX2" fmla="*/ 40826 w 1509435"/>
                <a:gd name="connsiteY2" fmla="*/ 0 h 1508300"/>
                <a:gd name="connsiteX3" fmla="*/ 1509435 w 1509435"/>
                <a:gd name="connsiteY3" fmla="*/ 1467474 h 1508300"/>
                <a:gd name="connsiteX4" fmla="*/ 1508301 w 1509435"/>
                <a:gd name="connsiteY4" fmla="*/ 1467474 h 1508300"/>
                <a:gd name="connsiteX5" fmla="*/ 1508301 w 1509435"/>
                <a:gd name="connsiteY5" fmla="*/ 1508300 h 150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9435" h="1508300">
                  <a:moveTo>
                    <a:pt x="1508301" y="150830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09435" y="1467474"/>
                  </a:lnTo>
                  <a:lnTo>
                    <a:pt x="1508301" y="1467474"/>
                  </a:lnTo>
                  <a:lnTo>
                    <a:pt x="1508301" y="150830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48" name="Полилиния: Фигура 147">
              <a:extLst>
                <a:ext uri="{FF2B5EF4-FFF2-40B4-BE49-F238E27FC236}">
                  <a16:creationId xmlns:a16="http://schemas.microsoft.com/office/drawing/2014/main" id="{C35E0649-74BB-4271-BE7D-1F2ED09475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859" y="758817"/>
              <a:ext cx="1423246" cy="1423247"/>
            </a:xfrm>
            <a:custGeom>
              <a:avLst/>
              <a:gdLst>
                <a:gd name="connsiteX0" fmla="*/ 1423246 w 1423246"/>
                <a:gd name="connsiteY0" fmla="*/ 1423247 h 1423247"/>
                <a:gd name="connsiteX1" fmla="*/ 0 w 1423246"/>
                <a:gd name="connsiteY1" fmla="*/ 0 h 1423247"/>
                <a:gd name="connsiteX2" fmla="*/ 40825 w 1423246"/>
                <a:gd name="connsiteY2" fmla="*/ 0 h 1423247"/>
                <a:gd name="connsiteX3" fmla="*/ 1423246 w 1423246"/>
                <a:gd name="connsiteY3" fmla="*/ 1382420 h 1423247"/>
                <a:gd name="connsiteX4" fmla="*/ 1423246 w 1423246"/>
                <a:gd name="connsiteY4" fmla="*/ 1423247 h 1423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3246" h="1423247">
                  <a:moveTo>
                    <a:pt x="1423246" y="1423247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423246" y="1382420"/>
                  </a:lnTo>
                  <a:lnTo>
                    <a:pt x="1423246" y="142324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47" name="Полилиния: Фигура 146">
              <a:extLst>
                <a:ext uri="{FF2B5EF4-FFF2-40B4-BE49-F238E27FC236}">
                  <a16:creationId xmlns:a16="http://schemas.microsoft.com/office/drawing/2014/main" id="{6C2D71F3-0A7A-4745-A34F-CE00E95F927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991" y="801908"/>
              <a:ext cx="1337057" cy="1337057"/>
            </a:xfrm>
            <a:custGeom>
              <a:avLst/>
              <a:gdLst>
                <a:gd name="connsiteX0" fmla="*/ 1337057 w 1337057"/>
                <a:gd name="connsiteY0" fmla="*/ 1337057 h 1337057"/>
                <a:gd name="connsiteX1" fmla="*/ 0 w 1337057"/>
                <a:gd name="connsiteY1" fmla="*/ 0 h 1337057"/>
                <a:gd name="connsiteX2" fmla="*/ 40826 w 1337057"/>
                <a:gd name="connsiteY2" fmla="*/ 0 h 1337057"/>
                <a:gd name="connsiteX3" fmla="*/ 1337057 w 1337057"/>
                <a:gd name="connsiteY3" fmla="*/ 1296231 h 1337057"/>
                <a:gd name="connsiteX4" fmla="*/ 1337057 w 1337057"/>
                <a:gd name="connsiteY4" fmla="*/ 1337057 h 1337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057" h="1337057">
                  <a:moveTo>
                    <a:pt x="1337057" y="133705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337057" y="1296231"/>
                  </a:lnTo>
                  <a:lnTo>
                    <a:pt x="1337057" y="133705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46" name="Полилиния: Фигура 145">
              <a:extLst>
                <a:ext uri="{FF2B5EF4-FFF2-40B4-BE49-F238E27FC236}">
                  <a16:creationId xmlns:a16="http://schemas.microsoft.com/office/drawing/2014/main" id="{51BF2AB6-6873-4ED8-98DB-4A9398AF732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33841" y="844997"/>
              <a:ext cx="1250869" cy="1250869"/>
            </a:xfrm>
            <a:custGeom>
              <a:avLst/>
              <a:gdLst>
                <a:gd name="connsiteX0" fmla="*/ 1250869 w 1250869"/>
                <a:gd name="connsiteY0" fmla="*/ 1250869 h 1250869"/>
                <a:gd name="connsiteX1" fmla="*/ 0 w 1250869"/>
                <a:gd name="connsiteY1" fmla="*/ 0 h 1250869"/>
                <a:gd name="connsiteX2" fmla="*/ 40825 w 1250869"/>
                <a:gd name="connsiteY2" fmla="*/ 0 h 1250869"/>
                <a:gd name="connsiteX3" fmla="*/ 1250869 w 1250869"/>
                <a:gd name="connsiteY3" fmla="*/ 1210042 h 1250869"/>
                <a:gd name="connsiteX4" fmla="*/ 1250869 w 1250869"/>
                <a:gd name="connsiteY4" fmla="*/ 1250869 h 1250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0869" h="1250869">
                  <a:moveTo>
                    <a:pt x="1250869" y="1250869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250869" y="1210042"/>
                  </a:lnTo>
                  <a:lnTo>
                    <a:pt x="1250869" y="125086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45" name="Полилиния: Фигура 144">
              <a:extLst>
                <a:ext uri="{FF2B5EF4-FFF2-40B4-BE49-F238E27FC236}">
                  <a16:creationId xmlns:a16="http://schemas.microsoft.com/office/drawing/2014/main" id="{38BEE1DC-3180-496F-B9F2-0541143A9C6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51857" y="888486"/>
              <a:ext cx="1165814" cy="1164680"/>
            </a:xfrm>
            <a:custGeom>
              <a:avLst/>
              <a:gdLst>
                <a:gd name="connsiteX0" fmla="*/ 1164680 w 1165814"/>
                <a:gd name="connsiteY0" fmla="*/ 1164680 h 1164680"/>
                <a:gd name="connsiteX1" fmla="*/ 0 w 1165814"/>
                <a:gd name="connsiteY1" fmla="*/ 1 h 1164680"/>
                <a:gd name="connsiteX2" fmla="*/ 40825 w 1165814"/>
                <a:gd name="connsiteY2" fmla="*/ 0 h 1164680"/>
                <a:gd name="connsiteX3" fmla="*/ 1165814 w 1165814"/>
                <a:gd name="connsiteY3" fmla="*/ 1123854 h 1164680"/>
                <a:gd name="connsiteX4" fmla="*/ 1164680 w 1165814"/>
                <a:gd name="connsiteY4" fmla="*/ 1123854 h 1164680"/>
                <a:gd name="connsiteX5" fmla="*/ 1164680 w 1165814"/>
                <a:gd name="connsiteY5" fmla="*/ 1164680 h 1164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5814" h="1164680">
                  <a:moveTo>
                    <a:pt x="1164680" y="1164680"/>
                  </a:moveTo>
                  <a:lnTo>
                    <a:pt x="0" y="1"/>
                  </a:lnTo>
                  <a:lnTo>
                    <a:pt x="40825" y="0"/>
                  </a:lnTo>
                  <a:lnTo>
                    <a:pt x="1165814" y="1123854"/>
                  </a:lnTo>
                  <a:lnTo>
                    <a:pt x="1164680" y="1123854"/>
                  </a:lnTo>
                  <a:lnTo>
                    <a:pt x="1164680" y="116468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44" name="Полилиния: Фигура 143">
              <a:extLst>
                <a:ext uri="{FF2B5EF4-FFF2-40B4-BE49-F238E27FC236}">
                  <a16:creationId xmlns:a16="http://schemas.microsoft.com/office/drawing/2014/main" id="{D39D863D-C379-4E72-B276-53F62D7E2B9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69307" y="930608"/>
              <a:ext cx="1079626" cy="1079626"/>
            </a:xfrm>
            <a:custGeom>
              <a:avLst/>
              <a:gdLst>
                <a:gd name="connsiteX0" fmla="*/ 1079626 w 1079626"/>
                <a:gd name="connsiteY0" fmla="*/ 1079626 h 1079626"/>
                <a:gd name="connsiteX1" fmla="*/ 0 w 1079626"/>
                <a:gd name="connsiteY1" fmla="*/ 1 h 1079626"/>
                <a:gd name="connsiteX2" fmla="*/ 40826 w 1079626"/>
                <a:gd name="connsiteY2" fmla="*/ 0 h 1079626"/>
                <a:gd name="connsiteX3" fmla="*/ 1079626 w 1079626"/>
                <a:gd name="connsiteY3" fmla="*/ 1038800 h 1079626"/>
                <a:gd name="connsiteX4" fmla="*/ 1079626 w 1079626"/>
                <a:gd name="connsiteY4" fmla="*/ 1079626 h 107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9626" h="1079626">
                  <a:moveTo>
                    <a:pt x="1079626" y="1079626"/>
                  </a:moveTo>
                  <a:lnTo>
                    <a:pt x="0" y="1"/>
                  </a:lnTo>
                  <a:lnTo>
                    <a:pt x="40826" y="0"/>
                  </a:lnTo>
                  <a:lnTo>
                    <a:pt x="1079626" y="1038800"/>
                  </a:lnTo>
                  <a:lnTo>
                    <a:pt x="1079626" y="1079626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43" name="Полилиния: Фигура 142">
              <a:extLst>
                <a:ext uri="{FF2B5EF4-FFF2-40B4-BE49-F238E27FC236}">
                  <a16:creationId xmlns:a16="http://schemas.microsoft.com/office/drawing/2014/main" id="{9079BA6D-6450-46A6-9874-663ABFE497C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87157" y="973697"/>
              <a:ext cx="993437" cy="993438"/>
            </a:xfrm>
            <a:custGeom>
              <a:avLst/>
              <a:gdLst>
                <a:gd name="connsiteX0" fmla="*/ 993437 w 993437"/>
                <a:gd name="connsiteY0" fmla="*/ 993438 h 993438"/>
                <a:gd name="connsiteX1" fmla="*/ 0 w 993437"/>
                <a:gd name="connsiteY1" fmla="*/ 0 h 993438"/>
                <a:gd name="connsiteX2" fmla="*/ 40825 w 993437"/>
                <a:gd name="connsiteY2" fmla="*/ 1 h 993438"/>
                <a:gd name="connsiteX3" fmla="*/ 993437 w 993437"/>
                <a:gd name="connsiteY3" fmla="*/ 952612 h 993438"/>
                <a:gd name="connsiteX4" fmla="*/ 993437 w 993437"/>
                <a:gd name="connsiteY4" fmla="*/ 993438 h 99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3437" h="993438">
                  <a:moveTo>
                    <a:pt x="993437" y="993438"/>
                  </a:moveTo>
                  <a:lnTo>
                    <a:pt x="0" y="0"/>
                  </a:lnTo>
                  <a:lnTo>
                    <a:pt x="40825" y="1"/>
                  </a:lnTo>
                  <a:lnTo>
                    <a:pt x="993437" y="952612"/>
                  </a:lnTo>
                  <a:lnTo>
                    <a:pt x="993437" y="99343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42" name="Полилиния: Фигура 141">
              <a:extLst>
                <a:ext uri="{FF2B5EF4-FFF2-40B4-BE49-F238E27FC236}">
                  <a16:creationId xmlns:a16="http://schemas.microsoft.com/office/drawing/2014/main" id="{A4CFFBA8-B565-42FA-9C0D-4FC6525B06C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05173" y="1017188"/>
              <a:ext cx="908383" cy="907248"/>
            </a:xfrm>
            <a:custGeom>
              <a:avLst/>
              <a:gdLst>
                <a:gd name="connsiteX0" fmla="*/ 907249 w 908383"/>
                <a:gd name="connsiteY0" fmla="*/ 907248 h 907248"/>
                <a:gd name="connsiteX1" fmla="*/ 0 w 908383"/>
                <a:gd name="connsiteY1" fmla="*/ 0 h 907248"/>
                <a:gd name="connsiteX2" fmla="*/ 40827 w 908383"/>
                <a:gd name="connsiteY2" fmla="*/ 0 h 907248"/>
                <a:gd name="connsiteX3" fmla="*/ 908383 w 908383"/>
                <a:gd name="connsiteY3" fmla="*/ 866422 h 907248"/>
                <a:gd name="connsiteX4" fmla="*/ 907249 w 908383"/>
                <a:gd name="connsiteY4" fmla="*/ 866422 h 907248"/>
                <a:gd name="connsiteX5" fmla="*/ 907249 w 908383"/>
                <a:gd name="connsiteY5" fmla="*/ 907248 h 90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383" h="907248">
                  <a:moveTo>
                    <a:pt x="907249" y="907248"/>
                  </a:moveTo>
                  <a:lnTo>
                    <a:pt x="0" y="0"/>
                  </a:lnTo>
                  <a:lnTo>
                    <a:pt x="40827" y="0"/>
                  </a:lnTo>
                  <a:lnTo>
                    <a:pt x="908383" y="866422"/>
                  </a:lnTo>
                  <a:lnTo>
                    <a:pt x="907249" y="866422"/>
                  </a:lnTo>
                  <a:lnTo>
                    <a:pt x="907249" y="90724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41" name="Полилиния: Фигура 140">
              <a:extLst>
                <a:ext uri="{FF2B5EF4-FFF2-40B4-BE49-F238E27FC236}">
                  <a16:creationId xmlns:a16="http://schemas.microsoft.com/office/drawing/2014/main" id="{98016DB4-3354-4E78-B07E-1D722297B86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23024" y="1060277"/>
              <a:ext cx="822195" cy="821061"/>
            </a:xfrm>
            <a:custGeom>
              <a:avLst/>
              <a:gdLst>
                <a:gd name="connsiteX0" fmla="*/ 821060 w 822195"/>
                <a:gd name="connsiteY0" fmla="*/ 821061 h 821061"/>
                <a:gd name="connsiteX1" fmla="*/ 0 w 822195"/>
                <a:gd name="connsiteY1" fmla="*/ 0 h 821061"/>
                <a:gd name="connsiteX2" fmla="*/ 40826 w 822195"/>
                <a:gd name="connsiteY2" fmla="*/ 1 h 821061"/>
                <a:gd name="connsiteX3" fmla="*/ 822195 w 822195"/>
                <a:gd name="connsiteY3" fmla="*/ 780235 h 821061"/>
                <a:gd name="connsiteX4" fmla="*/ 821060 w 822195"/>
                <a:gd name="connsiteY4" fmla="*/ 780235 h 821061"/>
                <a:gd name="connsiteX5" fmla="*/ 821060 w 822195"/>
                <a:gd name="connsiteY5" fmla="*/ 821061 h 821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2195" h="821061">
                  <a:moveTo>
                    <a:pt x="821060" y="821061"/>
                  </a:moveTo>
                  <a:lnTo>
                    <a:pt x="0" y="0"/>
                  </a:lnTo>
                  <a:lnTo>
                    <a:pt x="40826" y="1"/>
                  </a:lnTo>
                  <a:lnTo>
                    <a:pt x="822195" y="780235"/>
                  </a:lnTo>
                  <a:lnTo>
                    <a:pt x="821060" y="780235"/>
                  </a:lnTo>
                  <a:lnTo>
                    <a:pt x="821060" y="82106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40" name="Полилиния: Фигура 139">
              <a:extLst>
                <a:ext uri="{FF2B5EF4-FFF2-40B4-BE49-F238E27FC236}">
                  <a16:creationId xmlns:a16="http://schemas.microsoft.com/office/drawing/2014/main" id="{0CB1EA35-0D05-4F13-871D-0CAB5CECD44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40475" y="1102398"/>
              <a:ext cx="736006" cy="736005"/>
            </a:xfrm>
            <a:custGeom>
              <a:avLst/>
              <a:gdLst>
                <a:gd name="connsiteX0" fmla="*/ 736005 w 736006"/>
                <a:gd name="connsiteY0" fmla="*/ 736005 h 736005"/>
                <a:gd name="connsiteX1" fmla="*/ 0 w 736006"/>
                <a:gd name="connsiteY1" fmla="*/ 0 h 736005"/>
                <a:gd name="connsiteX2" fmla="*/ 40826 w 736006"/>
                <a:gd name="connsiteY2" fmla="*/ 0 h 736005"/>
                <a:gd name="connsiteX3" fmla="*/ 736006 w 736006"/>
                <a:gd name="connsiteY3" fmla="*/ 695179 h 736005"/>
                <a:gd name="connsiteX4" fmla="*/ 736005 w 736006"/>
                <a:gd name="connsiteY4" fmla="*/ 736005 h 736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6006" h="736005">
                  <a:moveTo>
                    <a:pt x="736005" y="736005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736006" y="695179"/>
                  </a:lnTo>
                  <a:lnTo>
                    <a:pt x="736005" y="736005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39" name="Полилиния: Фигура 138">
              <a:extLst>
                <a:ext uri="{FF2B5EF4-FFF2-40B4-BE49-F238E27FC236}">
                  <a16:creationId xmlns:a16="http://schemas.microsoft.com/office/drawing/2014/main" id="{17F84AF5-3C7F-4D42-92A9-CCA3CDB8EB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8323" y="1145488"/>
              <a:ext cx="649817" cy="649817"/>
            </a:xfrm>
            <a:custGeom>
              <a:avLst/>
              <a:gdLst>
                <a:gd name="connsiteX0" fmla="*/ 649817 w 649817"/>
                <a:gd name="connsiteY0" fmla="*/ 649817 h 649817"/>
                <a:gd name="connsiteX1" fmla="*/ 0 w 649817"/>
                <a:gd name="connsiteY1" fmla="*/ 0 h 649817"/>
                <a:gd name="connsiteX2" fmla="*/ 40826 w 649817"/>
                <a:gd name="connsiteY2" fmla="*/ 0 h 649817"/>
                <a:gd name="connsiteX3" fmla="*/ 649817 w 649817"/>
                <a:gd name="connsiteY3" fmla="*/ 608990 h 649817"/>
                <a:gd name="connsiteX4" fmla="*/ 649817 w 649817"/>
                <a:gd name="connsiteY4" fmla="*/ 649817 h 649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9817" h="649817">
                  <a:moveTo>
                    <a:pt x="649817" y="64981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649817" y="608990"/>
                  </a:lnTo>
                  <a:lnTo>
                    <a:pt x="649817" y="64981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38" name="Полилиния: Фигура 137">
              <a:extLst>
                <a:ext uri="{FF2B5EF4-FFF2-40B4-BE49-F238E27FC236}">
                  <a16:creationId xmlns:a16="http://schemas.microsoft.com/office/drawing/2014/main" id="{FA8E90CE-90F4-42ED-AAAF-0F139BE4E3D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76338" y="1188978"/>
              <a:ext cx="564761" cy="563628"/>
            </a:xfrm>
            <a:custGeom>
              <a:avLst/>
              <a:gdLst>
                <a:gd name="connsiteX0" fmla="*/ 563628 w 564761"/>
                <a:gd name="connsiteY0" fmla="*/ 563628 h 563628"/>
                <a:gd name="connsiteX1" fmla="*/ 0 w 564761"/>
                <a:gd name="connsiteY1" fmla="*/ 0 h 563628"/>
                <a:gd name="connsiteX2" fmla="*/ 40826 w 564761"/>
                <a:gd name="connsiteY2" fmla="*/ 0 h 563628"/>
                <a:gd name="connsiteX3" fmla="*/ 564761 w 564761"/>
                <a:gd name="connsiteY3" fmla="*/ 522802 h 563628"/>
                <a:gd name="connsiteX4" fmla="*/ 563629 w 564761"/>
                <a:gd name="connsiteY4" fmla="*/ 522802 h 563628"/>
                <a:gd name="connsiteX5" fmla="*/ 563628 w 564761"/>
                <a:gd name="connsiteY5" fmla="*/ 563628 h 563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4761" h="563628">
                  <a:moveTo>
                    <a:pt x="563628" y="56362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564761" y="522802"/>
                  </a:lnTo>
                  <a:lnTo>
                    <a:pt x="563629" y="522802"/>
                  </a:lnTo>
                  <a:lnTo>
                    <a:pt x="563628" y="56362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37" name="Полилиния: фигура 136">
              <a:extLst>
                <a:ext uri="{FF2B5EF4-FFF2-40B4-BE49-F238E27FC236}">
                  <a16:creationId xmlns:a16="http://schemas.microsoft.com/office/drawing/2014/main" id="{7C1C105E-FE0D-4A36-AE5B-BBA110F6EE5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0280">
              <a:off x="-194190" y="1232066"/>
              <a:ext cx="478574" cy="477440"/>
            </a:xfrm>
            <a:custGeom>
              <a:avLst/>
              <a:gdLst>
                <a:gd name="connsiteX0" fmla="*/ 478574 w 478574"/>
                <a:gd name="connsiteY0" fmla="*/ 477440 h 477440"/>
                <a:gd name="connsiteX1" fmla="*/ 0 w 478574"/>
                <a:gd name="connsiteY1" fmla="*/ 0 h 477440"/>
                <a:gd name="connsiteX2" fmla="*/ 40826 w 478574"/>
                <a:gd name="connsiteY2" fmla="*/ 0 h 477440"/>
                <a:gd name="connsiteX3" fmla="*/ 478573 w 478574"/>
                <a:gd name="connsiteY3" fmla="*/ 437747 h 477440"/>
                <a:gd name="connsiteX4" fmla="*/ 478574 w 478574"/>
                <a:gd name="connsiteY4" fmla="*/ 477440 h 47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574" h="477440">
                  <a:moveTo>
                    <a:pt x="478574" y="47744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478573" y="437747"/>
                  </a:lnTo>
                  <a:lnTo>
                    <a:pt x="478574" y="47744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</a:lstStyle>
            <a:p>
              <a:pPr rtl="0"/>
              <a:endParaRPr lang="ru-RU" dirty="0"/>
            </a:p>
          </p:txBody>
        </p:sp>
        <p:sp>
          <p:nvSpPr>
            <p:cNvPr id="163" name="Полилиния: Фигура 162">
              <a:extLst>
                <a:ext uri="{FF2B5EF4-FFF2-40B4-BE49-F238E27FC236}">
                  <a16:creationId xmlns:a16="http://schemas.microsoft.com/office/drawing/2014/main" id="{FEE07693-1822-40D4-88A4-0F663C787D7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202360" y="6829131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84" name="Полилиния: фигура 183">
              <a:extLst>
                <a:ext uri="{FF2B5EF4-FFF2-40B4-BE49-F238E27FC236}">
                  <a16:creationId xmlns:a16="http://schemas.microsoft.com/office/drawing/2014/main" id="{AD282910-ECE9-4B26-9656-AD1D41D44AC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89323" y="5806086"/>
              <a:ext cx="30139" cy="1051915"/>
            </a:xfrm>
            <a:custGeom>
              <a:avLst/>
              <a:gdLst>
                <a:gd name="connsiteX0" fmla="*/ 28833 w 30139"/>
                <a:gd name="connsiteY0" fmla="*/ 0 h 1051915"/>
                <a:gd name="connsiteX1" fmla="*/ 30139 w 30139"/>
                <a:gd name="connsiteY1" fmla="*/ 1051915 h 1051915"/>
                <a:gd name="connsiteX2" fmla="*/ 1271 w 30139"/>
                <a:gd name="connsiteY2" fmla="*/ 1051915 h 1051915"/>
                <a:gd name="connsiteX3" fmla="*/ 0 w 30139"/>
                <a:gd name="connsiteY3" fmla="*/ 28904 h 1051915"/>
                <a:gd name="connsiteX4" fmla="*/ 28833 w 30139"/>
                <a:gd name="connsiteY4" fmla="*/ 0 h 1051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139" h="1051915">
                  <a:moveTo>
                    <a:pt x="28833" y="0"/>
                  </a:moveTo>
                  <a:lnTo>
                    <a:pt x="30139" y="1051915"/>
                  </a:lnTo>
                  <a:lnTo>
                    <a:pt x="1271" y="1051915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83" name="Полилиния: Фигура 182">
              <a:extLst>
                <a:ext uri="{FF2B5EF4-FFF2-40B4-BE49-F238E27FC236}">
                  <a16:creationId xmlns:a16="http://schemas.microsoft.com/office/drawing/2014/main" id="{7C7A453C-4565-4652-9781-F1488009734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28453" y="5867106"/>
              <a:ext cx="30064" cy="990894"/>
            </a:xfrm>
            <a:custGeom>
              <a:avLst/>
              <a:gdLst>
                <a:gd name="connsiteX0" fmla="*/ 28833 w 30064"/>
                <a:gd name="connsiteY0" fmla="*/ 0 h 990894"/>
                <a:gd name="connsiteX1" fmla="*/ 30064 w 30064"/>
                <a:gd name="connsiteY1" fmla="*/ 990894 h 990894"/>
                <a:gd name="connsiteX2" fmla="*/ 1195 w 30064"/>
                <a:gd name="connsiteY2" fmla="*/ 990894 h 990894"/>
                <a:gd name="connsiteX3" fmla="*/ 0 w 30064"/>
                <a:gd name="connsiteY3" fmla="*/ 28904 h 990894"/>
                <a:gd name="connsiteX4" fmla="*/ 28833 w 30064"/>
                <a:gd name="connsiteY4" fmla="*/ 0 h 99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64" h="990894">
                  <a:moveTo>
                    <a:pt x="28833" y="0"/>
                  </a:moveTo>
                  <a:lnTo>
                    <a:pt x="30064" y="990894"/>
                  </a:lnTo>
                  <a:lnTo>
                    <a:pt x="1195" y="990894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82" name="Полилиния: Фигура 181">
              <a:extLst>
                <a:ext uri="{FF2B5EF4-FFF2-40B4-BE49-F238E27FC236}">
                  <a16:creationId xmlns:a16="http://schemas.microsoft.com/office/drawing/2014/main" id="{DE479407-B0BB-45F1-A93D-05ED5B41F31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67584" y="5928926"/>
              <a:ext cx="30790" cy="929074"/>
            </a:xfrm>
            <a:custGeom>
              <a:avLst/>
              <a:gdLst>
                <a:gd name="connsiteX0" fmla="*/ 29636 w 30790"/>
                <a:gd name="connsiteY0" fmla="*/ 0 h 929074"/>
                <a:gd name="connsiteX1" fmla="*/ 30790 w 30790"/>
                <a:gd name="connsiteY1" fmla="*/ 929074 h 929074"/>
                <a:gd name="connsiteX2" fmla="*/ 1401 w 30790"/>
                <a:gd name="connsiteY2" fmla="*/ 929074 h 929074"/>
                <a:gd name="connsiteX3" fmla="*/ 0 w 30790"/>
                <a:gd name="connsiteY3" fmla="*/ 28104 h 929074"/>
                <a:gd name="connsiteX4" fmla="*/ 803 w 30790"/>
                <a:gd name="connsiteY4" fmla="*/ 28905 h 929074"/>
                <a:gd name="connsiteX5" fmla="*/ 29636 w 30790"/>
                <a:gd name="connsiteY5" fmla="*/ 0 h 929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90" h="929074">
                  <a:moveTo>
                    <a:pt x="29636" y="0"/>
                  </a:moveTo>
                  <a:lnTo>
                    <a:pt x="30790" y="929074"/>
                  </a:lnTo>
                  <a:lnTo>
                    <a:pt x="1401" y="929074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81" name="Полилиния: Фигура 180">
              <a:extLst>
                <a:ext uri="{FF2B5EF4-FFF2-40B4-BE49-F238E27FC236}">
                  <a16:creationId xmlns:a16="http://schemas.microsoft.com/office/drawing/2014/main" id="{0271515D-B4B7-4502-B24F-DC5480444ED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06717" y="5989948"/>
              <a:ext cx="30713" cy="868053"/>
            </a:xfrm>
            <a:custGeom>
              <a:avLst/>
              <a:gdLst>
                <a:gd name="connsiteX0" fmla="*/ 29635 w 30713"/>
                <a:gd name="connsiteY0" fmla="*/ 0 h 868053"/>
                <a:gd name="connsiteX1" fmla="*/ 30713 w 30713"/>
                <a:gd name="connsiteY1" fmla="*/ 868053 h 868053"/>
                <a:gd name="connsiteX2" fmla="*/ 1319 w 30713"/>
                <a:gd name="connsiteY2" fmla="*/ 868053 h 868053"/>
                <a:gd name="connsiteX3" fmla="*/ 0 w 30713"/>
                <a:gd name="connsiteY3" fmla="*/ 28103 h 868053"/>
                <a:gd name="connsiteX4" fmla="*/ 802 w 30713"/>
                <a:gd name="connsiteY4" fmla="*/ 28904 h 868053"/>
                <a:gd name="connsiteX5" fmla="*/ 29635 w 30713"/>
                <a:gd name="connsiteY5" fmla="*/ 0 h 868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13" h="868053">
                  <a:moveTo>
                    <a:pt x="29635" y="0"/>
                  </a:moveTo>
                  <a:lnTo>
                    <a:pt x="30713" y="868053"/>
                  </a:lnTo>
                  <a:lnTo>
                    <a:pt x="1319" y="868053"/>
                  </a:lnTo>
                  <a:lnTo>
                    <a:pt x="0" y="28103"/>
                  </a:lnTo>
                  <a:lnTo>
                    <a:pt x="802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80" name="Полилиния: Фигура 179">
              <a:extLst>
                <a:ext uri="{FF2B5EF4-FFF2-40B4-BE49-F238E27FC236}">
                  <a16:creationId xmlns:a16="http://schemas.microsoft.com/office/drawing/2014/main" id="{DB364732-EC14-4416-964A-13F3D77CDBB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46647" y="6049364"/>
              <a:ext cx="29838" cy="808636"/>
            </a:xfrm>
            <a:custGeom>
              <a:avLst/>
              <a:gdLst>
                <a:gd name="connsiteX0" fmla="*/ 28833 w 29838"/>
                <a:gd name="connsiteY0" fmla="*/ 0 h 808636"/>
                <a:gd name="connsiteX1" fmla="*/ 29838 w 29838"/>
                <a:gd name="connsiteY1" fmla="*/ 808636 h 808636"/>
                <a:gd name="connsiteX2" fmla="*/ 969 w 29838"/>
                <a:gd name="connsiteY2" fmla="*/ 808636 h 808636"/>
                <a:gd name="connsiteX3" fmla="*/ 0 w 29838"/>
                <a:gd name="connsiteY3" fmla="*/ 28904 h 808636"/>
                <a:gd name="connsiteX4" fmla="*/ 28833 w 29838"/>
                <a:gd name="connsiteY4" fmla="*/ 0 h 808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38" h="808636">
                  <a:moveTo>
                    <a:pt x="28833" y="0"/>
                  </a:moveTo>
                  <a:lnTo>
                    <a:pt x="29838" y="808636"/>
                  </a:lnTo>
                  <a:lnTo>
                    <a:pt x="969" y="808636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79" name="Полилиния: Фигура 178">
              <a:extLst>
                <a:ext uri="{FF2B5EF4-FFF2-40B4-BE49-F238E27FC236}">
                  <a16:creationId xmlns:a16="http://schemas.microsoft.com/office/drawing/2014/main" id="{619347B5-2692-4514-B67B-159C25FA494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85780" y="6110384"/>
              <a:ext cx="29761" cy="747617"/>
            </a:xfrm>
            <a:custGeom>
              <a:avLst/>
              <a:gdLst>
                <a:gd name="connsiteX0" fmla="*/ 28832 w 29761"/>
                <a:gd name="connsiteY0" fmla="*/ 0 h 747617"/>
                <a:gd name="connsiteX1" fmla="*/ 29761 w 29761"/>
                <a:gd name="connsiteY1" fmla="*/ 747617 h 747617"/>
                <a:gd name="connsiteX2" fmla="*/ 893 w 29761"/>
                <a:gd name="connsiteY2" fmla="*/ 747617 h 747617"/>
                <a:gd name="connsiteX3" fmla="*/ 0 w 29761"/>
                <a:gd name="connsiteY3" fmla="*/ 28905 h 747617"/>
                <a:gd name="connsiteX4" fmla="*/ 28832 w 29761"/>
                <a:gd name="connsiteY4" fmla="*/ 0 h 74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1" h="747617">
                  <a:moveTo>
                    <a:pt x="28832" y="0"/>
                  </a:moveTo>
                  <a:lnTo>
                    <a:pt x="29761" y="747617"/>
                  </a:lnTo>
                  <a:lnTo>
                    <a:pt x="893" y="747617"/>
                  </a:lnTo>
                  <a:lnTo>
                    <a:pt x="0" y="28905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78" name="Полилиния: Фигура 177">
              <a:extLst>
                <a:ext uri="{FF2B5EF4-FFF2-40B4-BE49-F238E27FC236}">
                  <a16:creationId xmlns:a16="http://schemas.microsoft.com/office/drawing/2014/main" id="{E1746638-BCA2-4B8F-A315-9514E1973CD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24911" y="6172206"/>
              <a:ext cx="30487" cy="685795"/>
            </a:xfrm>
            <a:custGeom>
              <a:avLst/>
              <a:gdLst>
                <a:gd name="connsiteX0" fmla="*/ 29635 w 30487"/>
                <a:gd name="connsiteY0" fmla="*/ 0 h 685795"/>
                <a:gd name="connsiteX1" fmla="*/ 30487 w 30487"/>
                <a:gd name="connsiteY1" fmla="*/ 685795 h 685795"/>
                <a:gd name="connsiteX2" fmla="*/ 1071 w 30487"/>
                <a:gd name="connsiteY2" fmla="*/ 685795 h 685795"/>
                <a:gd name="connsiteX3" fmla="*/ 0 w 30487"/>
                <a:gd name="connsiteY3" fmla="*/ 28103 h 685795"/>
                <a:gd name="connsiteX4" fmla="*/ 803 w 30487"/>
                <a:gd name="connsiteY4" fmla="*/ 28904 h 685795"/>
                <a:gd name="connsiteX5" fmla="*/ 29635 w 30487"/>
                <a:gd name="connsiteY5" fmla="*/ 0 h 685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7" h="685795">
                  <a:moveTo>
                    <a:pt x="29635" y="0"/>
                  </a:moveTo>
                  <a:lnTo>
                    <a:pt x="30487" y="685795"/>
                  </a:lnTo>
                  <a:lnTo>
                    <a:pt x="1071" y="685795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77" name="Полилиния: Фигура 176">
              <a:extLst>
                <a:ext uri="{FF2B5EF4-FFF2-40B4-BE49-F238E27FC236}">
                  <a16:creationId xmlns:a16="http://schemas.microsoft.com/office/drawing/2014/main" id="{47F56D6B-560F-4123-9E05-11ACF383DF8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64843" y="6231622"/>
              <a:ext cx="29611" cy="626379"/>
            </a:xfrm>
            <a:custGeom>
              <a:avLst/>
              <a:gdLst>
                <a:gd name="connsiteX0" fmla="*/ 28833 w 29611"/>
                <a:gd name="connsiteY0" fmla="*/ 0 h 626379"/>
                <a:gd name="connsiteX1" fmla="*/ 29611 w 29611"/>
                <a:gd name="connsiteY1" fmla="*/ 626379 h 626379"/>
                <a:gd name="connsiteX2" fmla="*/ 742 w 29611"/>
                <a:gd name="connsiteY2" fmla="*/ 626379 h 626379"/>
                <a:gd name="connsiteX3" fmla="*/ 0 w 29611"/>
                <a:gd name="connsiteY3" fmla="*/ 28904 h 626379"/>
                <a:gd name="connsiteX4" fmla="*/ 28833 w 29611"/>
                <a:gd name="connsiteY4" fmla="*/ 0 h 626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11" h="626379">
                  <a:moveTo>
                    <a:pt x="28833" y="0"/>
                  </a:moveTo>
                  <a:lnTo>
                    <a:pt x="29611" y="626379"/>
                  </a:lnTo>
                  <a:lnTo>
                    <a:pt x="742" y="62637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76" name="Полилиния: Фигура 175">
              <a:extLst>
                <a:ext uri="{FF2B5EF4-FFF2-40B4-BE49-F238E27FC236}">
                  <a16:creationId xmlns:a16="http://schemas.microsoft.com/office/drawing/2014/main" id="{2FD3A4D4-C05F-4057-8408-6FF0887E068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03974" y="6292642"/>
              <a:ext cx="29535" cy="565359"/>
            </a:xfrm>
            <a:custGeom>
              <a:avLst/>
              <a:gdLst>
                <a:gd name="connsiteX0" fmla="*/ 28833 w 29535"/>
                <a:gd name="connsiteY0" fmla="*/ 0 h 565359"/>
                <a:gd name="connsiteX1" fmla="*/ 29535 w 29535"/>
                <a:gd name="connsiteY1" fmla="*/ 565359 h 565359"/>
                <a:gd name="connsiteX2" fmla="*/ 666 w 29535"/>
                <a:gd name="connsiteY2" fmla="*/ 565359 h 565359"/>
                <a:gd name="connsiteX3" fmla="*/ 0 w 29535"/>
                <a:gd name="connsiteY3" fmla="*/ 28904 h 565359"/>
                <a:gd name="connsiteX4" fmla="*/ 28833 w 29535"/>
                <a:gd name="connsiteY4" fmla="*/ 0 h 565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35" h="565359">
                  <a:moveTo>
                    <a:pt x="28833" y="0"/>
                  </a:moveTo>
                  <a:lnTo>
                    <a:pt x="29535" y="565359"/>
                  </a:lnTo>
                  <a:lnTo>
                    <a:pt x="666" y="56535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75" name="Полилиния: Фигура 174">
              <a:extLst>
                <a:ext uri="{FF2B5EF4-FFF2-40B4-BE49-F238E27FC236}">
                  <a16:creationId xmlns:a16="http://schemas.microsoft.com/office/drawing/2014/main" id="{32EAC669-BA43-4F58-9784-4CCDFE4D6F4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43104" y="6353662"/>
              <a:ext cx="29460" cy="504339"/>
            </a:xfrm>
            <a:custGeom>
              <a:avLst/>
              <a:gdLst>
                <a:gd name="connsiteX0" fmla="*/ 28833 w 29460"/>
                <a:gd name="connsiteY0" fmla="*/ 0 h 504339"/>
                <a:gd name="connsiteX1" fmla="*/ 29460 w 29460"/>
                <a:gd name="connsiteY1" fmla="*/ 504339 h 504339"/>
                <a:gd name="connsiteX2" fmla="*/ 591 w 29460"/>
                <a:gd name="connsiteY2" fmla="*/ 504339 h 504339"/>
                <a:gd name="connsiteX3" fmla="*/ 0 w 29460"/>
                <a:gd name="connsiteY3" fmla="*/ 28905 h 504339"/>
                <a:gd name="connsiteX4" fmla="*/ 28833 w 29460"/>
                <a:gd name="connsiteY4" fmla="*/ 0 h 504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60" h="504339">
                  <a:moveTo>
                    <a:pt x="28833" y="0"/>
                  </a:moveTo>
                  <a:lnTo>
                    <a:pt x="29460" y="504339"/>
                  </a:lnTo>
                  <a:lnTo>
                    <a:pt x="591" y="504339"/>
                  </a:lnTo>
                  <a:lnTo>
                    <a:pt x="0" y="28905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74" name="Полилиния: Фигура 173">
              <a:extLst>
                <a:ext uri="{FF2B5EF4-FFF2-40B4-BE49-F238E27FC236}">
                  <a16:creationId xmlns:a16="http://schemas.microsoft.com/office/drawing/2014/main" id="{73CAE3B4-689F-4EC3-8CC9-EB6D360E384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82237" y="6415482"/>
              <a:ext cx="30185" cy="442518"/>
            </a:xfrm>
            <a:custGeom>
              <a:avLst/>
              <a:gdLst>
                <a:gd name="connsiteX0" fmla="*/ 29635 w 30185"/>
                <a:gd name="connsiteY0" fmla="*/ 0 h 442518"/>
                <a:gd name="connsiteX1" fmla="*/ 30185 w 30185"/>
                <a:gd name="connsiteY1" fmla="*/ 442518 h 442518"/>
                <a:gd name="connsiteX2" fmla="*/ 724 w 30185"/>
                <a:gd name="connsiteY2" fmla="*/ 442518 h 442518"/>
                <a:gd name="connsiteX3" fmla="*/ 0 w 30185"/>
                <a:gd name="connsiteY3" fmla="*/ 28104 h 442518"/>
                <a:gd name="connsiteX4" fmla="*/ 803 w 30185"/>
                <a:gd name="connsiteY4" fmla="*/ 28905 h 442518"/>
                <a:gd name="connsiteX5" fmla="*/ 29635 w 30185"/>
                <a:gd name="connsiteY5" fmla="*/ 0 h 44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185" h="442518">
                  <a:moveTo>
                    <a:pt x="29635" y="0"/>
                  </a:moveTo>
                  <a:lnTo>
                    <a:pt x="30185" y="442518"/>
                  </a:lnTo>
                  <a:lnTo>
                    <a:pt x="724" y="442518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73" name="Полилиния: Фигура 172">
              <a:extLst>
                <a:ext uri="{FF2B5EF4-FFF2-40B4-BE49-F238E27FC236}">
                  <a16:creationId xmlns:a16="http://schemas.microsoft.com/office/drawing/2014/main" id="{8665978C-1CDF-4EF9-9A5C-4C6C0B3BE0F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2168" y="6474900"/>
              <a:ext cx="29308" cy="383101"/>
            </a:xfrm>
            <a:custGeom>
              <a:avLst/>
              <a:gdLst>
                <a:gd name="connsiteX0" fmla="*/ 28832 w 29308"/>
                <a:gd name="connsiteY0" fmla="*/ 0 h 383101"/>
                <a:gd name="connsiteX1" fmla="*/ 29308 w 29308"/>
                <a:gd name="connsiteY1" fmla="*/ 383101 h 383101"/>
                <a:gd name="connsiteX2" fmla="*/ 440 w 29308"/>
                <a:gd name="connsiteY2" fmla="*/ 383101 h 383101"/>
                <a:gd name="connsiteX3" fmla="*/ 0 w 29308"/>
                <a:gd name="connsiteY3" fmla="*/ 28904 h 383101"/>
                <a:gd name="connsiteX4" fmla="*/ 28832 w 29308"/>
                <a:gd name="connsiteY4" fmla="*/ 0 h 38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08" h="383101">
                  <a:moveTo>
                    <a:pt x="28832" y="0"/>
                  </a:moveTo>
                  <a:lnTo>
                    <a:pt x="29308" y="383101"/>
                  </a:lnTo>
                  <a:lnTo>
                    <a:pt x="440" y="383101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72" name="Полилиния: Фигура 171">
              <a:extLst>
                <a:ext uri="{FF2B5EF4-FFF2-40B4-BE49-F238E27FC236}">
                  <a16:creationId xmlns:a16="http://schemas.microsoft.com/office/drawing/2014/main" id="{97F81447-DAE2-4092-B156-2723E18064A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61300" y="6535920"/>
              <a:ext cx="29233" cy="322081"/>
            </a:xfrm>
            <a:custGeom>
              <a:avLst/>
              <a:gdLst>
                <a:gd name="connsiteX0" fmla="*/ 28833 w 29233"/>
                <a:gd name="connsiteY0" fmla="*/ 0 h 322081"/>
                <a:gd name="connsiteX1" fmla="*/ 29233 w 29233"/>
                <a:gd name="connsiteY1" fmla="*/ 322081 h 322081"/>
                <a:gd name="connsiteX2" fmla="*/ 364 w 29233"/>
                <a:gd name="connsiteY2" fmla="*/ 322081 h 322081"/>
                <a:gd name="connsiteX3" fmla="*/ 0 w 29233"/>
                <a:gd name="connsiteY3" fmla="*/ 28904 h 322081"/>
                <a:gd name="connsiteX4" fmla="*/ 28833 w 29233"/>
                <a:gd name="connsiteY4" fmla="*/ 0 h 322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233" h="322081">
                  <a:moveTo>
                    <a:pt x="28833" y="0"/>
                  </a:moveTo>
                  <a:lnTo>
                    <a:pt x="29233" y="322081"/>
                  </a:lnTo>
                  <a:lnTo>
                    <a:pt x="364" y="322081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71" name="Полилиния: Фигура 170">
              <a:extLst>
                <a:ext uri="{FF2B5EF4-FFF2-40B4-BE49-F238E27FC236}">
                  <a16:creationId xmlns:a16="http://schemas.microsoft.com/office/drawing/2014/main" id="{AB0C8140-456A-4593-9DC3-5A53E63B0CD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00431" y="6597740"/>
              <a:ext cx="29959" cy="260260"/>
            </a:xfrm>
            <a:custGeom>
              <a:avLst/>
              <a:gdLst>
                <a:gd name="connsiteX0" fmla="*/ 29636 w 29959"/>
                <a:gd name="connsiteY0" fmla="*/ 0 h 260260"/>
                <a:gd name="connsiteX1" fmla="*/ 29959 w 29959"/>
                <a:gd name="connsiteY1" fmla="*/ 260260 h 260260"/>
                <a:gd name="connsiteX2" fmla="*/ 440 w 29959"/>
                <a:gd name="connsiteY2" fmla="*/ 260260 h 260260"/>
                <a:gd name="connsiteX3" fmla="*/ 0 w 29959"/>
                <a:gd name="connsiteY3" fmla="*/ 28104 h 260260"/>
                <a:gd name="connsiteX4" fmla="*/ 803 w 29959"/>
                <a:gd name="connsiteY4" fmla="*/ 28904 h 260260"/>
                <a:gd name="connsiteX5" fmla="*/ 29636 w 29959"/>
                <a:gd name="connsiteY5" fmla="*/ 0 h 260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59" h="260260">
                  <a:moveTo>
                    <a:pt x="29636" y="0"/>
                  </a:moveTo>
                  <a:lnTo>
                    <a:pt x="29959" y="260260"/>
                  </a:lnTo>
                  <a:lnTo>
                    <a:pt x="440" y="260260"/>
                  </a:lnTo>
                  <a:lnTo>
                    <a:pt x="0" y="28104"/>
                  </a:lnTo>
                  <a:lnTo>
                    <a:pt x="803" y="28904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70" name="Полилиния: Фигура 169">
              <a:extLst>
                <a:ext uri="{FF2B5EF4-FFF2-40B4-BE49-F238E27FC236}">
                  <a16:creationId xmlns:a16="http://schemas.microsoft.com/office/drawing/2014/main" id="{E1411ED6-803D-4C5A-8E92-8EAC28ACA2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39562" y="6658760"/>
              <a:ext cx="29882" cy="199240"/>
            </a:xfrm>
            <a:custGeom>
              <a:avLst/>
              <a:gdLst>
                <a:gd name="connsiteX0" fmla="*/ 29635 w 29882"/>
                <a:gd name="connsiteY0" fmla="*/ 0 h 199240"/>
                <a:gd name="connsiteX1" fmla="*/ 29882 w 29882"/>
                <a:gd name="connsiteY1" fmla="*/ 199240 h 199240"/>
                <a:gd name="connsiteX2" fmla="*/ 337 w 29882"/>
                <a:gd name="connsiteY2" fmla="*/ 199240 h 199240"/>
                <a:gd name="connsiteX3" fmla="*/ 0 w 29882"/>
                <a:gd name="connsiteY3" fmla="*/ 28103 h 199240"/>
                <a:gd name="connsiteX4" fmla="*/ 803 w 29882"/>
                <a:gd name="connsiteY4" fmla="*/ 28904 h 199240"/>
                <a:gd name="connsiteX5" fmla="*/ 29635 w 29882"/>
                <a:gd name="connsiteY5" fmla="*/ 0 h 199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882" h="199240">
                  <a:moveTo>
                    <a:pt x="29635" y="0"/>
                  </a:moveTo>
                  <a:lnTo>
                    <a:pt x="29882" y="199240"/>
                  </a:lnTo>
                  <a:lnTo>
                    <a:pt x="337" y="199240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69" name="Полилиния: Фигура 168">
              <a:extLst>
                <a:ext uri="{FF2B5EF4-FFF2-40B4-BE49-F238E27FC236}">
                  <a16:creationId xmlns:a16="http://schemas.microsoft.com/office/drawing/2014/main" id="{D3F198DF-8521-45A1-8BAE-4FC70FC420A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79494" y="6718178"/>
              <a:ext cx="29006" cy="139823"/>
            </a:xfrm>
            <a:custGeom>
              <a:avLst/>
              <a:gdLst>
                <a:gd name="connsiteX0" fmla="*/ 28832 w 29006"/>
                <a:gd name="connsiteY0" fmla="*/ 0 h 139823"/>
                <a:gd name="connsiteX1" fmla="*/ 29006 w 29006"/>
                <a:gd name="connsiteY1" fmla="*/ 139823 h 139823"/>
                <a:gd name="connsiteX2" fmla="*/ 138 w 29006"/>
                <a:gd name="connsiteY2" fmla="*/ 139823 h 139823"/>
                <a:gd name="connsiteX3" fmla="*/ 0 w 29006"/>
                <a:gd name="connsiteY3" fmla="*/ 28904 h 139823"/>
                <a:gd name="connsiteX4" fmla="*/ 28832 w 29006"/>
                <a:gd name="connsiteY4" fmla="*/ 0 h 13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06" h="139823">
                  <a:moveTo>
                    <a:pt x="28832" y="0"/>
                  </a:moveTo>
                  <a:lnTo>
                    <a:pt x="29006" y="139823"/>
                  </a:lnTo>
                  <a:lnTo>
                    <a:pt x="138" y="139823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68" name="Полилиния: Фигура 167">
              <a:extLst>
                <a:ext uri="{FF2B5EF4-FFF2-40B4-BE49-F238E27FC236}">
                  <a16:creationId xmlns:a16="http://schemas.microsoft.com/office/drawing/2014/main" id="{AAA80212-BA6E-448F-BA91-287462E1D34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8626" y="6779198"/>
              <a:ext cx="28931" cy="78803"/>
            </a:xfrm>
            <a:custGeom>
              <a:avLst/>
              <a:gdLst>
                <a:gd name="connsiteX0" fmla="*/ 28833 w 28931"/>
                <a:gd name="connsiteY0" fmla="*/ 0 h 78803"/>
                <a:gd name="connsiteX1" fmla="*/ 28931 w 28931"/>
                <a:gd name="connsiteY1" fmla="*/ 78803 h 78803"/>
                <a:gd name="connsiteX2" fmla="*/ 62 w 28931"/>
                <a:gd name="connsiteY2" fmla="*/ 78803 h 78803"/>
                <a:gd name="connsiteX3" fmla="*/ 0 w 28931"/>
                <a:gd name="connsiteY3" fmla="*/ 28904 h 78803"/>
                <a:gd name="connsiteX4" fmla="*/ 28833 w 28931"/>
                <a:gd name="connsiteY4" fmla="*/ 0 h 7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31" h="78803">
                  <a:moveTo>
                    <a:pt x="28833" y="0"/>
                  </a:moveTo>
                  <a:lnTo>
                    <a:pt x="28931" y="78803"/>
                  </a:lnTo>
                  <a:lnTo>
                    <a:pt x="62" y="78803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67" name="Полилиния: фигура 166">
              <a:extLst>
                <a:ext uri="{FF2B5EF4-FFF2-40B4-BE49-F238E27FC236}">
                  <a16:creationId xmlns:a16="http://schemas.microsoft.com/office/drawing/2014/main" id="{5B8EBCCB-B7E3-4837-AA61-44D0A400EC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0452" y="6841018"/>
              <a:ext cx="16961" cy="16982"/>
            </a:xfrm>
            <a:custGeom>
              <a:avLst/>
              <a:gdLst>
                <a:gd name="connsiteX0" fmla="*/ 16940 w 16961"/>
                <a:gd name="connsiteY0" fmla="*/ 0 h 16982"/>
                <a:gd name="connsiteX1" fmla="*/ 16961 w 16961"/>
                <a:gd name="connsiteY1" fmla="*/ 16982 h 16982"/>
                <a:gd name="connsiteX2" fmla="*/ 0 w 16961"/>
                <a:gd name="connsiteY2" fmla="*/ 16982 h 16982"/>
                <a:gd name="connsiteX3" fmla="*/ 16940 w 16961"/>
                <a:gd name="connsiteY3" fmla="*/ 0 h 1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1" h="16982">
                  <a:moveTo>
                    <a:pt x="16940" y="0"/>
                  </a:moveTo>
                  <a:lnTo>
                    <a:pt x="16961" y="16982"/>
                  </a:lnTo>
                  <a:lnTo>
                    <a:pt x="0" y="16982"/>
                  </a:lnTo>
                  <a:lnTo>
                    <a:pt x="1694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</p:grpSp>
      <p:sp>
        <p:nvSpPr>
          <p:cNvPr id="96" name="Текст 9">
            <a:extLst>
              <a:ext uri="{FF2B5EF4-FFF2-40B4-BE49-F238E27FC236}">
                <a16:creationId xmlns:a16="http://schemas.microsoft.com/office/drawing/2014/main" id="{31DFD331-AE9E-4D35-BC5E-89A51E7CC6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0153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95" name="Текст 9">
            <a:extLst>
              <a:ext uri="{FF2B5EF4-FFF2-40B4-BE49-F238E27FC236}">
                <a16:creationId xmlns:a16="http://schemas.microsoft.com/office/drawing/2014/main" id="{E4B2F207-6068-4806-A6CC-5A7FCB66A2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491866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ru-RU" sz="1400">
                <a:solidFill>
                  <a:schemeClr val="tx1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98" name="Текст 9">
            <a:extLst>
              <a:ext uri="{FF2B5EF4-FFF2-40B4-BE49-F238E27FC236}">
                <a16:creationId xmlns:a16="http://schemas.microsoft.com/office/drawing/2014/main" id="{8F52AD35-565E-4B3E-B63D-69F6C62E56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41708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97" name="Текст 9">
            <a:extLst>
              <a:ext uri="{FF2B5EF4-FFF2-40B4-BE49-F238E27FC236}">
                <a16:creationId xmlns:a16="http://schemas.microsoft.com/office/drawing/2014/main" id="{62E32947-70DC-4299-A3C0-D8CFA75718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3837939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ru-RU" sz="1400">
                <a:solidFill>
                  <a:schemeClr val="tx1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100" name="Текст 9">
            <a:extLst>
              <a:ext uri="{FF2B5EF4-FFF2-40B4-BE49-F238E27FC236}">
                <a16:creationId xmlns:a16="http://schemas.microsoft.com/office/drawing/2014/main" id="{15906F94-3E6E-4731-9975-FE2377DBDC2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4790587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99" name="Текст 9">
            <a:extLst>
              <a:ext uri="{FF2B5EF4-FFF2-40B4-BE49-F238E27FC236}">
                <a16:creationId xmlns:a16="http://schemas.microsoft.com/office/drawing/2014/main" id="{F592EC28-81D2-494E-AD5C-BC4F4FCD30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203301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ru-RU" sz="1400">
                <a:solidFill>
                  <a:schemeClr val="tx1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103" name="Текст 9">
            <a:extLst>
              <a:ext uri="{FF2B5EF4-FFF2-40B4-BE49-F238E27FC236}">
                <a16:creationId xmlns:a16="http://schemas.microsoft.com/office/drawing/2014/main" id="{6B4E489F-EE15-4460-875A-2FB75B72C5D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86217" y="2080153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102" name="Текст 9">
            <a:extLst>
              <a:ext uri="{FF2B5EF4-FFF2-40B4-BE49-F238E27FC236}">
                <a16:creationId xmlns:a16="http://schemas.microsoft.com/office/drawing/2014/main" id="{41D6DC40-2E7F-4703-B810-A9DF12E8CA4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486217" y="2486550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ru-RU" sz="1400">
                <a:solidFill>
                  <a:schemeClr val="tx1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105" name="Текст 9">
            <a:extLst>
              <a:ext uri="{FF2B5EF4-FFF2-40B4-BE49-F238E27FC236}">
                <a16:creationId xmlns:a16="http://schemas.microsoft.com/office/drawing/2014/main" id="{8D1334C0-9B97-4769-8EC5-505D553AD5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86217" y="341708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104" name="Текст 9">
            <a:extLst>
              <a:ext uri="{FF2B5EF4-FFF2-40B4-BE49-F238E27FC236}">
                <a16:creationId xmlns:a16="http://schemas.microsoft.com/office/drawing/2014/main" id="{77627840-21B3-4981-A379-398FD9F5B7E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486217" y="3832623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ru-RU" sz="1400">
                <a:solidFill>
                  <a:schemeClr val="tx1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209" name="Дата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dirty="0"/>
              <a:t>20ГГ</a:t>
            </a:r>
          </a:p>
        </p:txBody>
      </p:sp>
      <p:sp>
        <p:nvSpPr>
          <p:cNvPr id="210" name="Нижний колонтитул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211" name="Номер слайда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transition spd="med">
    <p:fade/>
  </p:transition>
  <p:extLst mod="1"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еш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800850" cy="1325880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C962441-913E-484B-806B-8AD5CE6734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3209" y="-16980"/>
            <a:ext cx="4096193" cy="6874980"/>
            <a:chOff x="-33209" y="-16980"/>
            <a:chExt cx="4096193" cy="687498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11888" y="0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14860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33" name="Прямоугольник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>
              <a:off x="2033016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34" name="Прямоугольник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2033016" y="40596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pic>
          <p:nvPicPr>
            <p:cNvPr id="35" name="Рисунок 34" descr="Узор в черно-белую полоску&#10;&#10;Описание создано автоматически с низкой степенью достоверности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36" name="Графический объект 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6980"/>
              <a:ext cx="2029968" cy="2029968"/>
            </a:xfrm>
            <a:prstGeom prst="rect">
              <a:avLst/>
            </a:prstGeom>
          </p:spPr>
        </p:pic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pic>
          <p:nvPicPr>
            <p:cNvPr id="38" name="Графический объект 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9384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-9868" y="2000264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grpSp>
          <p:nvGrpSpPr>
            <p:cNvPr id="40" name="Группа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Группа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Группа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Группа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Группа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Группа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Группа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Группа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Овал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ru-RU"/>
                              </a:defPPr>
                            </a:lstStyle>
                            <a:p>
                              <a:pPr algn="ctr" rtl="0"/>
                              <a:r>
                                <a:rPr lang="ru-RU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Овал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ru-RU"/>
                              </a:defPPr>
                            </a:lstStyle>
                            <a:p>
                              <a:pPr algn="ctr" rtl="0"/>
                              <a:r>
                                <a:rPr lang="ru-RU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Овал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ru-RU"/>
                            </a:defPPr>
                          </a:lstStyle>
                          <a:p>
                            <a:pPr algn="ctr" rtl="0"/>
                            <a:r>
                              <a:rPr lang="ru-RU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Овал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ru-RU"/>
                          </a:defPPr>
                        </a:lstStyle>
                        <a:p>
                          <a:pPr algn="ctr" rtl="0"/>
                          <a:r>
                            <a:rPr lang="ru-RU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Овал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ru-RU"/>
                        </a:defPPr>
                      </a:lstStyle>
                      <a:p>
                        <a:pPr algn="ctr" rtl="0"/>
                        <a:r>
                          <a:rPr lang="ru-RU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Овал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/>
                        <a:t> </a:t>
                      </a:r>
                    </a:p>
                  </p:txBody>
                </p:sp>
              </p:grpSp>
              <p:sp>
                <p:nvSpPr>
                  <p:cNvPr id="50" name="Овал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</a:lstStyle>
                  <a:p>
                    <a:pPr algn="ctr" rtl="0"/>
                    <a:r>
                      <a:rPr lang="ru-RU"/>
                      <a:t> </a:t>
                    </a:r>
                  </a:p>
                </p:txBody>
              </p:sp>
            </p:grpSp>
            <p:sp>
              <p:nvSpPr>
                <p:cNvPr id="44" name="Овал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ru-RU"/>
                  </a:defPPr>
                </a:lstStyle>
                <a:p>
                  <a:pPr algn="ctr" rtl="0"/>
                  <a:r>
                    <a:rPr lang="ru-RU"/>
                    <a:t> </a:t>
                  </a:r>
                </a:p>
              </p:txBody>
            </p:sp>
            <p:sp>
              <p:nvSpPr>
                <p:cNvPr id="45" name="Овал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ru-RU"/>
                  </a:defPPr>
                </a:lstStyle>
                <a:p>
                  <a:pPr algn="ctr" rtl="0"/>
                  <a:r>
                    <a:rPr lang="ru-RU"/>
                    <a:t> </a:t>
                  </a:r>
                </a:p>
              </p:txBody>
            </p:sp>
            <p:sp>
              <p:nvSpPr>
                <p:cNvPr id="46" name="Овал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ru-RU"/>
                  </a:defPPr>
                </a:lstStyle>
                <a:p>
                  <a:pPr algn="ctr" rtl="0"/>
                  <a:r>
                    <a:rPr lang="ru-RU"/>
                    <a:t> </a:t>
                  </a:r>
                </a:p>
              </p:txBody>
            </p:sp>
            <p:sp>
              <p:nvSpPr>
                <p:cNvPr id="47" name="Овал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ru-RU"/>
                  </a:defPPr>
                </a:lstStyle>
                <a:p>
                  <a:pPr algn="ctr" rtl="0"/>
                  <a:r>
                    <a:rPr lang="ru-RU"/>
                    <a:t> </a:t>
                  </a:r>
                </a:p>
              </p:txBody>
            </p:sp>
            <p:sp>
              <p:nvSpPr>
                <p:cNvPr id="48" name="Овал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ru-RU"/>
                  </a:defPPr>
                </a:lstStyle>
                <a:p>
                  <a:pPr algn="ctr" rtl="0"/>
                  <a:r>
                    <a:rPr lang="ru-RU"/>
                    <a:t> </a:t>
                  </a:r>
                </a:p>
              </p:txBody>
            </p:sp>
          </p:grpSp>
          <p:sp>
            <p:nvSpPr>
              <p:cNvPr id="42" name="Овал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</p:grpSp>
        <p:sp>
          <p:nvSpPr>
            <p:cNvPr id="61" name="Прямоугольник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52952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62" name="Полилиния: фигура 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-33209" y="199954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cxnSp>
          <p:nvCxnSpPr>
            <p:cNvPr id="63" name="Прямая соединительная линия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33209" y="2009066"/>
              <a:ext cx="3017520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Овал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2923530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</p:grpSp>
      <p:sp>
        <p:nvSpPr>
          <p:cNvPr id="75" name="Текст 9">
            <a:extLst>
              <a:ext uri="{FF2B5EF4-FFF2-40B4-BE49-F238E27FC236}">
                <a16:creationId xmlns:a16="http://schemas.microsoft.com/office/drawing/2014/main" id="{4416EFAA-C2FD-4F04-91E3-9F1FA3533A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ru-RU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72" name="Текст 9">
            <a:extLst>
              <a:ext uri="{FF2B5EF4-FFF2-40B4-BE49-F238E27FC236}">
                <a16:creationId xmlns:a16="http://schemas.microsoft.com/office/drawing/2014/main" id="{0BAC0AED-8273-498E-ABB8-65CD10B007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4900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ru-RU" sz="1400">
                <a:solidFill>
                  <a:schemeClr val="tx2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92" name="Текст 9">
            <a:extLst>
              <a:ext uri="{FF2B5EF4-FFF2-40B4-BE49-F238E27FC236}">
                <a16:creationId xmlns:a16="http://schemas.microsoft.com/office/drawing/2014/main" id="{0FACFED0-6B1D-4868-929E-C9101D8B7D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38777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ru-RU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74" name="Текст 9">
            <a:extLst>
              <a:ext uri="{FF2B5EF4-FFF2-40B4-BE49-F238E27FC236}">
                <a16:creationId xmlns:a16="http://schemas.microsoft.com/office/drawing/2014/main" id="{A3276736-0B83-4D4F-B7D9-AAEF95E38A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5924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ru-RU" sz="1400">
                <a:solidFill>
                  <a:schemeClr val="tx2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95" name="Текст 9">
            <a:extLst>
              <a:ext uri="{FF2B5EF4-FFF2-40B4-BE49-F238E27FC236}">
                <a16:creationId xmlns:a16="http://schemas.microsoft.com/office/drawing/2014/main" id="{B57AD20F-1E1B-4FD3-8A76-E07A91002B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7760" y="3838956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ru-RU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93" name="Текст 9">
            <a:extLst>
              <a:ext uri="{FF2B5EF4-FFF2-40B4-BE49-F238E27FC236}">
                <a16:creationId xmlns:a16="http://schemas.microsoft.com/office/drawing/2014/main" id="{6688431F-3AD3-44AD-A5DF-E032B167CC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37760" y="4255479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ru-RU" sz="1400">
                <a:solidFill>
                  <a:schemeClr val="tx2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96" name="Текст 9">
            <a:extLst>
              <a:ext uri="{FF2B5EF4-FFF2-40B4-BE49-F238E27FC236}">
                <a16:creationId xmlns:a16="http://schemas.microsoft.com/office/drawing/2014/main" id="{F1B1DAAB-37E2-4803-8DF8-A56E6FFF05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35924" y="3838956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ru-RU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94" name="Текст 9">
            <a:extLst>
              <a:ext uri="{FF2B5EF4-FFF2-40B4-BE49-F238E27FC236}">
                <a16:creationId xmlns:a16="http://schemas.microsoft.com/office/drawing/2014/main" id="{E9E9B407-35B1-4B56-BB6A-4895E5AC4CC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5924" y="4252806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ru-RU" sz="1400">
                <a:solidFill>
                  <a:schemeClr val="tx2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69" name="Дата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 dirty="0"/>
              <a:t>20ГГ</a:t>
            </a:r>
          </a:p>
        </p:txBody>
      </p:sp>
      <p:sp>
        <p:nvSpPr>
          <p:cNvPr id="70" name="Нижний колонтитул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71" name="Номер слайда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transition spd="med">
    <p:fade/>
  </p:transition>
  <p:extLst mod="1"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зор проду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76A6A8D4-352A-4CDF-8E34-3A3E0640291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094267" y="-12136"/>
            <a:ext cx="4100169" cy="6878956"/>
            <a:chOff x="8094267" y="-12136"/>
            <a:chExt cx="4100169" cy="6878956"/>
          </a:xfrm>
        </p:grpSpPr>
        <p:grpSp>
          <p:nvGrpSpPr>
            <p:cNvPr id="3" name="Группа 2">
              <a:extLst>
                <a:ext uri="{FF2B5EF4-FFF2-40B4-BE49-F238E27FC236}">
                  <a16:creationId xmlns:a16="http://schemas.microsoft.com/office/drawing/2014/main" id="{4CDCB077-A12F-4FE0-AD96-924BF98DBB8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38160" y="-7084"/>
              <a:ext cx="4053840" cy="4061621"/>
              <a:chOff x="8138160" y="-7084"/>
              <a:chExt cx="4053840" cy="4061621"/>
            </a:xfrm>
          </p:grpSpPr>
          <p:sp>
            <p:nvSpPr>
              <p:cNvPr id="39" name="Прямоугольник 38">
                <a:extLst>
                  <a:ext uri="{FF2B5EF4-FFF2-40B4-BE49-F238E27FC236}">
                    <a16:creationId xmlns:a16="http://schemas.microsoft.com/office/drawing/2014/main" id="{9837D25D-BADF-40E0-B7F9-1288B53AA656}"/>
                  </a:ext>
                </a:extLst>
              </p:cNvPr>
              <p:cNvSpPr/>
              <p:nvPr userDrawn="1"/>
            </p:nvSpPr>
            <p:spPr>
              <a:xfrm flipH="1">
                <a:off x="8138160" y="2017039"/>
                <a:ext cx="2032942" cy="20299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4FADCD25-4CC2-4A9A-B033-132F3DA6D2F5}"/>
                  </a:ext>
                </a:extLst>
              </p:cNvPr>
              <p:cNvSpPr/>
              <p:nvPr userDrawn="1"/>
            </p:nvSpPr>
            <p:spPr>
              <a:xfrm>
                <a:off x="10162032" y="2014436"/>
                <a:ext cx="2029968" cy="202996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33" name="Прямоугольник 23">
                <a:extLst>
                  <a:ext uri="{FF2B5EF4-FFF2-40B4-BE49-F238E27FC236}">
                    <a16:creationId xmlns:a16="http://schemas.microsoft.com/office/drawing/2014/main" id="{D2F68DA8-1D58-42B0-A2C9-046E92884BC1}"/>
                  </a:ext>
                </a:extLst>
              </p:cNvPr>
              <p:cNvSpPr/>
              <p:nvPr userDrawn="1"/>
            </p:nvSpPr>
            <p:spPr>
              <a:xfrm rot="5400000">
                <a:off x="10160492" y="2024569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9DB232A4-4F4E-48E9-9E61-BE51F716635C}"/>
                  </a:ext>
                </a:extLst>
              </p:cNvPr>
              <p:cNvSpPr/>
              <p:nvPr userDrawn="1"/>
            </p:nvSpPr>
            <p:spPr>
              <a:xfrm>
                <a:off x="10162032" y="0"/>
                <a:ext cx="2029968" cy="2029968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pic>
            <p:nvPicPr>
              <p:cNvPr id="8" name="графический объект 7">
                <a:extLst>
                  <a:ext uri="{FF2B5EF4-FFF2-40B4-BE49-F238E27FC236}">
                    <a16:creationId xmlns:a16="http://schemas.microsoft.com/office/drawing/2014/main" id="{4CB66576-218C-4236-B125-DD7B03A7848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=""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0800000">
                <a:off x="10162032" y="0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E557D1F3-8C55-47FE-B39A-86D30F8FFEA1}"/>
                  </a:ext>
                </a:extLst>
              </p:cNvPr>
              <p:cNvSpPr/>
              <p:nvPr userDrawn="1"/>
            </p:nvSpPr>
            <p:spPr>
              <a:xfrm>
                <a:off x="8139364" y="-7084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17B41BF2-DA71-4B06-A2F0-757A5EF7047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94267" y="-12136"/>
              <a:ext cx="4100169" cy="6878956"/>
              <a:chOff x="8094267" y="-12136"/>
              <a:chExt cx="4100169" cy="6878956"/>
            </a:xfrm>
          </p:grpSpPr>
          <p:sp>
            <p:nvSpPr>
              <p:cNvPr id="32" name="Прямоугольник 31">
                <a:extLst>
                  <a:ext uri="{FF2B5EF4-FFF2-40B4-BE49-F238E27FC236}">
                    <a16:creationId xmlns:a16="http://schemas.microsoft.com/office/drawing/2014/main" id="{F4EB6F2E-2621-4EB5-A04D-906FD08CED87}"/>
                  </a:ext>
                </a:extLst>
              </p:cNvPr>
              <p:cNvSpPr/>
              <p:nvPr userDrawn="1"/>
            </p:nvSpPr>
            <p:spPr>
              <a:xfrm flipH="1">
                <a:off x="8138160" y="4868828"/>
                <a:ext cx="2032942" cy="1997992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34" name="Прямоугольник 33">
                <a:extLst>
                  <a:ext uri="{FF2B5EF4-FFF2-40B4-BE49-F238E27FC236}">
                    <a16:creationId xmlns:a16="http://schemas.microsoft.com/office/drawing/2014/main" id="{9CC28908-2548-441C-BE9D-8728E1FC84C0}"/>
                  </a:ext>
                </a:extLst>
              </p:cNvPr>
              <p:cNvSpPr/>
              <p:nvPr userDrawn="1"/>
            </p:nvSpPr>
            <p:spPr>
              <a:xfrm>
                <a:off x="10164468" y="4044603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pic>
            <p:nvPicPr>
              <p:cNvPr id="35" name="Рисунок 34" descr="Узор в черно-белую полоску&#10;&#10;Описание создано автоматически с низкой степенью достоверности">
                <a:extLst>
                  <a:ext uri="{FF2B5EF4-FFF2-40B4-BE49-F238E27FC236}">
                    <a16:creationId xmlns:a16="http://schemas.microsoft.com/office/drawing/2014/main" id="{731DC170-FB16-45F8-B62C-DCAB2B9AC31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2419" y="5079562"/>
                <a:ext cx="2019299" cy="999451"/>
              </a:xfrm>
              <a:prstGeom prst="rect">
                <a:avLst/>
              </a:prstGeom>
            </p:spPr>
          </p:pic>
          <p:pic>
            <p:nvPicPr>
              <p:cNvPr id="36" name="Графический объект 35">
                <a:extLst>
                  <a:ext uri="{FF2B5EF4-FFF2-40B4-BE49-F238E27FC236}">
                    <a16:creationId xmlns:a16="http://schemas.microsoft.com/office/drawing/2014/main" id="{6529D2A7-ABB3-4E2D-88CA-F813997011F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96DAC541-7B7A-43D3-8B79-37D633B846F1}">
                    <asvg:svgBlip xmlns=""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8137489" y="-12136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37" name="Прямоугольник 36">
                <a:extLst>
                  <a:ext uri="{FF2B5EF4-FFF2-40B4-BE49-F238E27FC236}">
                    <a16:creationId xmlns:a16="http://schemas.microsoft.com/office/drawing/2014/main" id="{CDB6750E-735F-4906-8BCA-E0BD4F029617}"/>
                  </a:ext>
                </a:extLst>
              </p:cNvPr>
              <p:cNvSpPr/>
              <p:nvPr userDrawn="1"/>
            </p:nvSpPr>
            <p:spPr>
              <a:xfrm>
                <a:off x="10162032" y="6020759"/>
                <a:ext cx="2029968" cy="83724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pic>
            <p:nvPicPr>
              <p:cNvPr id="38" name="Графический объект 37">
                <a:extLst>
                  <a:ext uri="{FF2B5EF4-FFF2-40B4-BE49-F238E27FC236}">
                    <a16:creationId xmlns:a16="http://schemas.microsoft.com/office/drawing/2014/main" id="{051ECE99-ACA6-46AF-98D5-81FBD3F834A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=""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138160" y="4863676"/>
                <a:ext cx="2029968" cy="1997992"/>
              </a:xfrm>
              <a:prstGeom prst="rect">
                <a:avLst/>
              </a:prstGeom>
            </p:spPr>
          </p:pic>
          <p:grpSp>
            <p:nvGrpSpPr>
              <p:cNvPr id="40" name="Группа 39">
                <a:extLst>
                  <a:ext uri="{FF2B5EF4-FFF2-40B4-BE49-F238E27FC236}">
                    <a16:creationId xmlns:a16="http://schemas.microsoft.com/office/drawing/2014/main" id="{3A847BA4-24DF-47BE-BE28-02415C2A2D3C}"/>
                  </a:ext>
                </a:extLst>
              </p:cNvPr>
              <p:cNvGrpSpPr/>
              <p:nvPr userDrawn="1"/>
            </p:nvGrpSpPr>
            <p:grpSpPr>
              <a:xfrm>
                <a:off x="8227718" y="2092719"/>
                <a:ext cx="1920240" cy="1920240"/>
                <a:chOff x="5361924" y="7472790"/>
                <a:chExt cx="1828800" cy="1828800"/>
              </a:xfrm>
            </p:grpSpPr>
            <p:grpSp>
              <p:nvGrpSpPr>
                <p:cNvPr id="41" name="Группа 40">
                  <a:extLst>
                    <a:ext uri="{FF2B5EF4-FFF2-40B4-BE49-F238E27FC236}">
                      <a16:creationId xmlns:a16="http://schemas.microsoft.com/office/drawing/2014/main" id="{882CC485-8A14-4767-80E8-8FB0A9991D2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61924" y="7472790"/>
                  <a:chExt cx="1828800" cy="1828800"/>
                </a:xfrm>
              </p:grpSpPr>
              <p:grpSp>
                <p:nvGrpSpPr>
                  <p:cNvPr id="43" name="Группа 42">
                    <a:extLst>
                      <a:ext uri="{FF2B5EF4-FFF2-40B4-BE49-F238E27FC236}">
                        <a16:creationId xmlns:a16="http://schemas.microsoft.com/office/drawing/2014/main" id="{E119FAB2-4AF3-4EC9-98C6-E69760D0281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61924" y="7472790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49" name="Группа 48">
                      <a:extLst>
                        <a:ext uri="{FF2B5EF4-FFF2-40B4-BE49-F238E27FC236}">
                          <a16:creationId xmlns:a16="http://schemas.microsoft.com/office/drawing/2014/main" id="{E2A21525-E952-4F39-A9B2-2CA7C5B14B8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388428" y="7173291"/>
                      <a:chExt cx="1828800" cy="1828800"/>
                    </a:xfrm>
                  </p:grpSpPr>
                  <p:grpSp>
                    <p:nvGrpSpPr>
                      <p:cNvPr id="51" name="Группа 50">
                        <a:extLst>
                          <a:ext uri="{FF2B5EF4-FFF2-40B4-BE49-F238E27FC236}">
                            <a16:creationId xmlns:a16="http://schemas.microsoft.com/office/drawing/2014/main" id="{53BFFD34-0142-4185-8790-1D792CB2F5DD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388428" y="7173291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3" name="Группа 52">
                          <a:extLst>
                            <a:ext uri="{FF2B5EF4-FFF2-40B4-BE49-F238E27FC236}">
                              <a16:creationId xmlns:a16="http://schemas.microsoft.com/office/drawing/2014/main" id="{00D3FC75-8C07-4B5B-A025-3CCC5DC458D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5" name="Группа 54">
                            <a:extLst>
                              <a:ext uri="{FF2B5EF4-FFF2-40B4-BE49-F238E27FC236}">
                                <a16:creationId xmlns:a16="http://schemas.microsoft.com/office/drawing/2014/main" id="{393D2F91-0E6A-4541-843C-1FC0CC2A024A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grpSp>
                          <p:nvGrpSpPr>
                            <p:cNvPr id="57" name="Группа 56">
                              <a:extLst>
                                <a:ext uri="{FF2B5EF4-FFF2-40B4-BE49-F238E27FC236}">
                                  <a16:creationId xmlns:a16="http://schemas.microsoft.com/office/drawing/2014/main" id="{7C9F80E2-6A88-44DC-B048-7178CAA61DAF}"/>
                                </a:ext>
                              </a:extLst>
                            </p:cNvPr>
                            <p:cNvGrpSpPr/>
                            <p:nvPr userDrawn="1"/>
                          </p:nvGrpSpPr>
                          <p:grpSpPr>
                            <a:xfrm>
                              <a:off x="5579044" y="7049770"/>
                              <a:ext cx="1828800" cy="1828800"/>
                              <a:chOff x="5579044" y="7049770"/>
                              <a:chExt cx="1828800" cy="1828800"/>
                            </a:xfrm>
                          </p:grpSpPr>
                          <p:sp>
                            <p:nvSpPr>
                              <p:cNvPr id="59" name="Овал 58">
                                <a:extLst>
                                  <a:ext uri="{FF2B5EF4-FFF2-40B4-BE49-F238E27FC236}">
                                    <a16:creationId xmlns:a16="http://schemas.microsoft.com/office/drawing/2014/main" id="{1D9D5420-70BE-477D-A17F-A86F19AD3FAC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579044" y="7049770"/>
                                <a:ext cx="1828800" cy="182880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ru-RU"/>
                                </a:defPPr>
                              </a:lstStyle>
                              <a:p>
                                <a:pPr algn="ctr" rtl="0"/>
                                <a:r>
                                  <a:rPr lang="ru-RU"/>
                                  <a:t> </a:t>
                                </a:r>
                              </a:p>
                            </p:txBody>
                          </p:sp>
                          <p:sp>
                            <p:nvSpPr>
                              <p:cNvPr id="60" name="Овал 59">
                                <a:extLst>
                                  <a:ext uri="{FF2B5EF4-FFF2-40B4-BE49-F238E27FC236}">
                                    <a16:creationId xmlns:a16="http://schemas.microsoft.com/office/drawing/2014/main" id="{0BBACECF-9AE7-40B5-90D0-AE2CF1FBE0BD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647624" y="7118350"/>
                                <a:ext cx="1691640" cy="169164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ru-RU"/>
                                </a:defPPr>
                              </a:lstStyle>
                              <a:p>
                                <a:pPr algn="ctr" rtl="0"/>
                                <a:r>
                                  <a:rPr lang="ru-RU"/>
                                  <a:t> 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58" name="Овал 57">
                              <a:extLst>
                                <a:ext uri="{FF2B5EF4-FFF2-40B4-BE49-F238E27FC236}">
                                  <a16:creationId xmlns:a16="http://schemas.microsoft.com/office/drawing/2014/main" id="{1A76BEA0-888E-41CD-9B30-B128A39F781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716204" y="7186930"/>
                              <a:ext cx="1554480" cy="155448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ru-RU"/>
                              </a:defPPr>
                            </a:lstStyle>
                            <a:p>
                              <a:pPr algn="ctr" rtl="0"/>
                              <a:r>
                                <a:rPr lang="ru-RU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6" name="Овал 55">
                            <a:extLst>
                              <a:ext uri="{FF2B5EF4-FFF2-40B4-BE49-F238E27FC236}">
                                <a16:creationId xmlns:a16="http://schemas.microsoft.com/office/drawing/2014/main" id="{2EA36045-2F1D-402B-A951-B9957D5C145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84784" y="7255510"/>
                            <a:ext cx="1417320" cy="141732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ru-RU"/>
                            </a:defPPr>
                          </a:lstStyle>
                          <a:p>
                            <a:pPr algn="ctr" rtl="0"/>
                            <a:r>
                              <a:rPr lang="ru-RU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4" name="Овал 53">
                          <a:extLst>
                            <a:ext uri="{FF2B5EF4-FFF2-40B4-BE49-F238E27FC236}">
                              <a16:creationId xmlns:a16="http://schemas.microsoft.com/office/drawing/2014/main" id="{AAF58CB3-363E-4156-8148-52E0B9CB634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853364" y="7324090"/>
                          <a:ext cx="1280160" cy="128016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ru-RU"/>
                          </a:defPPr>
                        </a:lstStyle>
                        <a:p>
                          <a:pPr algn="ctr" rtl="0"/>
                          <a:r>
                            <a:rPr lang="ru-RU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2" name="Овал 51">
                        <a:extLst>
                          <a:ext uri="{FF2B5EF4-FFF2-40B4-BE49-F238E27FC236}">
                            <a16:creationId xmlns:a16="http://schemas.microsoft.com/office/drawing/2014/main" id="{BDC4E05B-A602-483A-B19B-B907358D4629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31328" y="7516191"/>
                        <a:ext cx="1143000" cy="114300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ru-RU"/>
                        </a:defPPr>
                      </a:lstStyle>
                      <a:p>
                        <a:pPr algn="ctr" rtl="0"/>
                        <a:r>
                          <a:rPr lang="ru-RU"/>
                          <a:t> </a:t>
                        </a:r>
                      </a:p>
                    </p:txBody>
                  </p:sp>
                </p:grpSp>
                <p:sp>
                  <p:nvSpPr>
                    <p:cNvPr id="50" name="Овал 49">
                      <a:extLst>
                        <a:ext uri="{FF2B5EF4-FFF2-40B4-BE49-F238E27FC236}">
                          <a16:creationId xmlns:a16="http://schemas.microsoft.com/office/drawing/2014/main" id="{55AC54D8-2C27-49A7-B1CE-C865E629499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99908" y="7584771"/>
                      <a:ext cx="1005840" cy="100584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/>
                        <a:t> </a:t>
                      </a:r>
                    </a:p>
                  </p:txBody>
                </p:sp>
              </p:grpSp>
              <p:sp>
                <p:nvSpPr>
                  <p:cNvPr id="44" name="Овал 43">
                    <a:extLst>
                      <a:ext uri="{FF2B5EF4-FFF2-40B4-BE49-F238E27FC236}">
                        <a16:creationId xmlns:a16="http://schemas.microsoft.com/office/drawing/2014/main" id="{C9753262-9BA1-4716-B4B5-AAFE232A72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841984" y="7952850"/>
                    <a:ext cx="868680" cy="86868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</a:lstStyle>
                  <a:p>
                    <a:pPr algn="ctr" rtl="0"/>
                    <a:r>
                      <a:rPr lang="ru-RU"/>
                      <a:t> </a:t>
                    </a:r>
                  </a:p>
                </p:txBody>
              </p:sp>
              <p:sp>
                <p:nvSpPr>
                  <p:cNvPr id="45" name="Овал 44">
                    <a:extLst>
                      <a:ext uri="{FF2B5EF4-FFF2-40B4-BE49-F238E27FC236}">
                        <a16:creationId xmlns:a16="http://schemas.microsoft.com/office/drawing/2014/main" id="{5B2AD932-98DF-4DA1-B19E-E38A4DD270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10564" y="8021430"/>
                    <a:ext cx="731520" cy="73152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</a:lstStyle>
                  <a:p>
                    <a:pPr algn="ctr" rtl="0"/>
                    <a:r>
                      <a:rPr lang="ru-RU"/>
                      <a:t> </a:t>
                    </a:r>
                  </a:p>
                </p:txBody>
              </p:sp>
              <p:sp>
                <p:nvSpPr>
                  <p:cNvPr id="46" name="Овал 45">
                    <a:extLst>
                      <a:ext uri="{FF2B5EF4-FFF2-40B4-BE49-F238E27FC236}">
                        <a16:creationId xmlns:a16="http://schemas.microsoft.com/office/drawing/2014/main" id="{DE13C879-BB42-4F2C-9413-A1322DE588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79144" y="8090010"/>
                    <a:ext cx="594360" cy="59436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</a:lstStyle>
                  <a:p>
                    <a:pPr algn="ctr" rtl="0"/>
                    <a:r>
                      <a:rPr lang="ru-RU"/>
                      <a:t> </a:t>
                    </a:r>
                  </a:p>
                </p:txBody>
              </p:sp>
              <p:sp>
                <p:nvSpPr>
                  <p:cNvPr id="47" name="Овал 46">
                    <a:extLst>
                      <a:ext uri="{FF2B5EF4-FFF2-40B4-BE49-F238E27FC236}">
                        <a16:creationId xmlns:a16="http://schemas.microsoft.com/office/drawing/2014/main" id="{28B4D2F2-9DD5-4B23-A2F2-7DBEE9E61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047724" y="8158590"/>
                    <a:ext cx="457200" cy="4572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</a:lstStyle>
                  <a:p>
                    <a:pPr algn="ctr" rtl="0"/>
                    <a:r>
                      <a:rPr lang="ru-RU"/>
                      <a:t> </a:t>
                    </a:r>
                  </a:p>
                </p:txBody>
              </p:sp>
              <p:sp>
                <p:nvSpPr>
                  <p:cNvPr id="48" name="Овал 47">
                    <a:extLst>
                      <a:ext uri="{FF2B5EF4-FFF2-40B4-BE49-F238E27FC236}">
                        <a16:creationId xmlns:a16="http://schemas.microsoft.com/office/drawing/2014/main" id="{C1A2F663-A8A7-4337-9C39-489B4C45711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116304" y="8227170"/>
                    <a:ext cx="320040" cy="3200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</a:lstStyle>
                  <a:p>
                    <a:pPr algn="ctr" rtl="0"/>
                    <a:r>
                      <a:rPr lang="ru-RU"/>
                      <a:t> </a:t>
                    </a:r>
                  </a:p>
                </p:txBody>
              </p:sp>
            </p:grpSp>
            <p:sp>
              <p:nvSpPr>
                <p:cNvPr id="42" name="Овал 41">
                  <a:extLst>
                    <a:ext uri="{FF2B5EF4-FFF2-40B4-BE49-F238E27FC236}">
                      <a16:creationId xmlns:a16="http://schemas.microsoft.com/office/drawing/2014/main" id="{1609761D-150A-4DE0-9604-CC3953C108D0}"/>
                    </a:ext>
                  </a:extLst>
                </p:cNvPr>
                <p:cNvSpPr/>
                <p:nvPr userDrawn="1"/>
              </p:nvSpPr>
              <p:spPr>
                <a:xfrm>
                  <a:off x="6184884" y="8295750"/>
                  <a:ext cx="182880" cy="1828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ru-RU"/>
                  </a:defPPr>
                </a:lstStyle>
                <a:p>
                  <a:pPr algn="ctr" rtl="0"/>
                  <a:r>
                    <a:rPr lang="ru-RU"/>
                    <a:t> </a:t>
                  </a:r>
                </a:p>
              </p:txBody>
            </p:sp>
          </p:grpSp>
          <p:sp>
            <p:nvSpPr>
              <p:cNvPr id="61" name="Прямоугольник 60">
                <a:extLst>
                  <a:ext uri="{FF2B5EF4-FFF2-40B4-BE49-F238E27FC236}">
                    <a16:creationId xmlns:a16="http://schemas.microsoft.com/office/drawing/2014/main" id="{D1189D1C-85ED-4EF1-A384-7C4590ED50FD}"/>
                  </a:ext>
                </a:extLst>
              </p:cNvPr>
              <p:cNvSpPr/>
              <p:nvPr userDrawn="1"/>
            </p:nvSpPr>
            <p:spPr>
              <a:xfrm>
                <a:off x="8138160" y="4045868"/>
                <a:ext cx="2029968" cy="82296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sp>
            <p:nvSpPr>
              <p:cNvPr id="62" name="Полилиния: фигура 61">
                <a:extLst>
                  <a:ext uri="{FF2B5EF4-FFF2-40B4-BE49-F238E27FC236}">
                    <a16:creationId xmlns:a16="http://schemas.microsoft.com/office/drawing/2014/main" id="{445306C5-E470-4A93-9C9F-5D066F760D16}"/>
                  </a:ext>
                </a:extLst>
              </p:cNvPr>
              <p:cNvSpPr/>
              <p:nvPr userDrawn="1"/>
            </p:nvSpPr>
            <p:spPr>
              <a:xfrm>
                <a:off x="8138160" y="2028241"/>
                <a:ext cx="1014984" cy="2011680"/>
              </a:xfrm>
              <a:custGeom>
                <a:avLst/>
                <a:gdLst>
                  <a:gd name="connsiteX0" fmla="*/ 1248 w 915648"/>
                  <a:gd name="connsiteY0" fmla="*/ 0 h 1828800"/>
                  <a:gd name="connsiteX1" fmla="*/ 915648 w 915648"/>
                  <a:gd name="connsiteY1" fmla="*/ 914400 h 1828800"/>
                  <a:gd name="connsiteX2" fmla="*/ 1248 w 915648"/>
                  <a:gd name="connsiteY2" fmla="*/ 1828800 h 1828800"/>
                  <a:gd name="connsiteX3" fmla="*/ 0 w 915648"/>
                  <a:gd name="connsiteY3" fmla="*/ 1828737 h 1828800"/>
                  <a:gd name="connsiteX4" fmla="*/ 0 w 915648"/>
                  <a:gd name="connsiteY4" fmla="*/ 63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5648" h="1828800">
                    <a:moveTo>
                      <a:pt x="1248" y="0"/>
                    </a:moveTo>
                    <a:cubicBezTo>
                      <a:pt x="506257" y="0"/>
                      <a:pt x="915648" y="409391"/>
                      <a:pt x="915648" y="914400"/>
                    </a:cubicBezTo>
                    <a:cubicBezTo>
                      <a:pt x="915648" y="1419409"/>
                      <a:pt x="506257" y="1828800"/>
                      <a:pt x="1248" y="1828800"/>
                    </a:cubicBezTo>
                    <a:lnTo>
                      <a:pt x="0" y="1828737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  <p:cxnSp>
            <p:nvCxnSpPr>
              <p:cNvPr id="63" name="Прямая соединительная линия 62">
                <a:extLst>
                  <a:ext uri="{FF2B5EF4-FFF2-40B4-BE49-F238E27FC236}">
                    <a16:creationId xmlns:a16="http://schemas.microsoft.com/office/drawing/2014/main" id="{B31C374B-40F2-4B1E-A9D8-6E5C932FF17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8094267" y="2005958"/>
                <a:ext cx="3017520" cy="70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Овал 63">
                <a:extLst>
                  <a:ext uri="{FF2B5EF4-FFF2-40B4-BE49-F238E27FC236}">
                    <a16:creationId xmlns:a16="http://schemas.microsoft.com/office/drawing/2014/main" id="{1C668341-39BE-4448-B29D-2594AE6D75C2}"/>
                  </a:ext>
                </a:extLst>
              </p:cNvPr>
              <p:cNvSpPr/>
              <p:nvPr userDrawn="1"/>
            </p:nvSpPr>
            <p:spPr>
              <a:xfrm>
                <a:off x="11051006" y="1868129"/>
                <a:ext cx="274320" cy="27432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endParaRPr lang="ru-RU" dirty="0"/>
              </a:p>
            </p:txBody>
          </p:sp>
        </p:grpSp>
      </p:grpSp>
      <p:sp>
        <p:nvSpPr>
          <p:cNvPr id="69" name="Текст 9">
            <a:extLst>
              <a:ext uri="{FF2B5EF4-FFF2-40B4-BE49-F238E27FC236}">
                <a16:creationId xmlns:a16="http://schemas.microsoft.com/office/drawing/2014/main" id="{DEE368EA-C32D-4066-8292-11EB5B67AB3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ru-RU" sz="1400">
                <a:solidFill>
                  <a:schemeClr val="tx1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70" name="Текст 9">
            <a:extLst>
              <a:ext uri="{FF2B5EF4-FFF2-40B4-BE49-F238E27FC236}">
                <a16:creationId xmlns:a16="http://schemas.microsoft.com/office/drawing/2014/main" id="{C3E5ADF3-741C-452B-9B49-005E753E6E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38277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68" name="Текст 9">
            <a:extLst>
              <a:ext uri="{FF2B5EF4-FFF2-40B4-BE49-F238E27FC236}">
                <a16:creationId xmlns:a16="http://schemas.microsoft.com/office/drawing/2014/main" id="{2C541281-49BC-4F14-B167-DE14FE3A62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35424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ru-RU" sz="1400">
                <a:solidFill>
                  <a:schemeClr val="tx1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73" name="Текст 9">
            <a:extLst>
              <a:ext uri="{FF2B5EF4-FFF2-40B4-BE49-F238E27FC236}">
                <a16:creationId xmlns:a16="http://schemas.microsoft.com/office/drawing/2014/main" id="{3B7B080D-47B1-4B65-8638-AD5E3240EDA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400" y="3840480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71" name="Текст 9">
            <a:extLst>
              <a:ext uri="{FF2B5EF4-FFF2-40B4-BE49-F238E27FC236}">
                <a16:creationId xmlns:a16="http://schemas.microsoft.com/office/drawing/2014/main" id="{AA51BCEC-2845-4DF6-8F9A-2B163EC16D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4251960"/>
            <a:ext cx="3200400" cy="114300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ru-RU" sz="1400">
                <a:solidFill>
                  <a:schemeClr val="tx1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74" name="Текст 9">
            <a:extLst>
              <a:ext uri="{FF2B5EF4-FFF2-40B4-BE49-F238E27FC236}">
                <a16:creationId xmlns:a16="http://schemas.microsoft.com/office/drawing/2014/main" id="{5B98F8C8-0931-4E43-ABDE-8A700DD269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5424" y="3840480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72" name="Текст 9">
            <a:extLst>
              <a:ext uri="{FF2B5EF4-FFF2-40B4-BE49-F238E27FC236}">
                <a16:creationId xmlns:a16="http://schemas.microsoft.com/office/drawing/2014/main" id="{126E196B-9448-4FBE-A134-65735F8ED9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35424" y="4251960"/>
            <a:ext cx="3200400" cy="114300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ru-RU" sz="1400">
                <a:solidFill>
                  <a:schemeClr val="tx1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65" name="Дата 3">
            <a:extLst>
              <a:ext uri="{FF2B5EF4-FFF2-40B4-BE49-F238E27FC236}">
                <a16:creationId xmlns:a16="http://schemas.microsoft.com/office/drawing/2014/main" id="{405B8744-A7AF-461F-9103-708D9BFE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/>
              <a:t>20ГГ</a:t>
            </a:r>
          </a:p>
        </p:txBody>
      </p:sp>
      <p:sp>
        <p:nvSpPr>
          <p:cNvPr id="66" name="Нижний колонтитул 4">
            <a:extLst>
              <a:ext uri="{FF2B5EF4-FFF2-40B4-BE49-F238E27FC236}">
                <a16:creationId xmlns:a16="http://schemas.microsoft.com/office/drawing/2014/main" id="{C902A11D-5CD4-4561-882F-26EA89AD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67" name="Номер слайда 5">
            <a:extLst>
              <a:ext uri="{FF2B5EF4-FFF2-40B4-BE49-F238E27FC236}">
                <a16:creationId xmlns:a16="http://schemas.microsoft.com/office/drawing/2014/main" id="{F0739A04-E734-4FCE-954E-0C4FB1A4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9404552"/>
      </p:ext>
    </p:extLst>
  </p:cSld>
  <p:clrMapOvr>
    <a:masterClrMapping/>
  </p:clrMapOvr>
  <p:transition spd="med">
    <p:fade/>
  </p:transition>
  <p:extLst mod="1"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 (слев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FADCD25-4CC2-4A9A-B033-132F3DA6D2F5}"/>
              </a:ext>
            </a:extLst>
          </p:cNvPr>
          <p:cNvSpPr/>
          <p:nvPr userDrawn="1"/>
        </p:nvSpPr>
        <p:spPr>
          <a:xfrm>
            <a:off x="10162032" y="2014436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33" name="Прямоугольник 23">
            <a:extLst>
              <a:ext uri="{FF2B5EF4-FFF2-40B4-BE49-F238E27FC236}">
                <a16:creationId xmlns:a16="http://schemas.microsoft.com/office/drawing/2014/main" id="{D2F68DA8-1D58-42B0-A2C9-046E92884BC1}"/>
              </a:ext>
            </a:extLst>
          </p:cNvPr>
          <p:cNvSpPr/>
          <p:nvPr userDrawn="1"/>
        </p:nvSpPr>
        <p:spPr>
          <a:xfrm rot="5400000">
            <a:off x="10160492" y="202456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DB232A4-4F4E-48E9-9E61-BE51F716635C}"/>
              </a:ext>
            </a:extLst>
          </p:cNvPr>
          <p:cNvSpPr/>
          <p:nvPr userDrawn="1"/>
        </p:nvSpPr>
        <p:spPr>
          <a:xfrm>
            <a:off x="10162032" y="0"/>
            <a:ext cx="2029968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pic>
        <p:nvPicPr>
          <p:cNvPr id="8" name="графический объект 7">
            <a:extLst>
              <a:ext uri="{FF2B5EF4-FFF2-40B4-BE49-F238E27FC236}">
                <a16:creationId xmlns:a16="http://schemas.microsoft.com/office/drawing/2014/main" id="{4CB66576-218C-4236-B125-DD7B03A78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0"/>
            <a:ext cx="2029968" cy="2029968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557D1F3-8C55-47FE-B39A-86D30F8FFEA1}"/>
              </a:ext>
            </a:extLst>
          </p:cNvPr>
          <p:cNvSpPr/>
          <p:nvPr userDrawn="1"/>
        </p:nvSpPr>
        <p:spPr>
          <a:xfrm>
            <a:off x="8139364" y="-7084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ru-RU" sz="1800">
                <a:solidFill>
                  <a:schemeClr val="tx2"/>
                </a:solidFill>
              </a:defRPr>
            </a:lvl1pPr>
            <a:lvl2pPr marL="457200" indent="0">
              <a:buNone/>
              <a:defRPr lang="ru-RU" sz="1800"/>
            </a:lvl2pPr>
            <a:lvl3pPr marL="914400" indent="0">
              <a:buNone/>
              <a:defRPr lang="ru-RU" sz="1800"/>
            </a:lvl3pPr>
            <a:lvl4pPr marL="1371600" indent="0">
              <a:buNone/>
              <a:defRPr lang="ru-RU" sz="1800"/>
            </a:lvl4pPr>
            <a:lvl5pPr marL="1828800" indent="0">
              <a:buNone/>
              <a:defRPr lang="ru-RU" sz="18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F4EB6F2E-2621-4EB5-A04D-906FD08CED87}"/>
              </a:ext>
            </a:extLst>
          </p:cNvPr>
          <p:cNvSpPr/>
          <p:nvPr userDrawn="1"/>
        </p:nvSpPr>
        <p:spPr>
          <a:xfrm flipH="1">
            <a:off x="8127476" y="4807776"/>
            <a:ext cx="2032942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9CC28908-2548-441C-BE9D-8728E1FC84C0}"/>
              </a:ext>
            </a:extLst>
          </p:cNvPr>
          <p:cNvSpPr/>
          <p:nvPr userDrawn="1"/>
        </p:nvSpPr>
        <p:spPr>
          <a:xfrm>
            <a:off x="10160492" y="4041539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pic>
        <p:nvPicPr>
          <p:cNvPr id="35" name="Рисунок 34" descr="Узор в черно-белую полоску&#10;&#10;Описание создано автоматически с низкой степенью достоверности">
            <a:extLst>
              <a:ext uri="{FF2B5EF4-FFF2-40B4-BE49-F238E27FC236}">
                <a16:creationId xmlns:a16="http://schemas.microsoft.com/office/drawing/2014/main" id="{731DC170-FB16-45F8-B62C-DCAB2B9AC3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72" y="5079562"/>
            <a:ext cx="2019299" cy="999451"/>
          </a:xfrm>
          <a:prstGeom prst="rect">
            <a:avLst/>
          </a:prstGeom>
        </p:spPr>
      </p:pic>
      <p:pic>
        <p:nvPicPr>
          <p:cNvPr id="36" name="Графический объект 35">
            <a:extLst>
              <a:ext uri="{FF2B5EF4-FFF2-40B4-BE49-F238E27FC236}">
                <a16:creationId xmlns:a16="http://schemas.microsoft.com/office/drawing/2014/main" id="{6529D2A7-ABB3-4E2D-88CA-F813997011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139640" y="-9144"/>
            <a:ext cx="2029968" cy="2029968"/>
          </a:xfrm>
          <a:prstGeom prst="rect">
            <a:avLst/>
          </a:prstGeom>
        </p:spPr>
      </p:pic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CDB6750E-735F-4906-8BCA-E0BD4F029617}"/>
              </a:ext>
            </a:extLst>
          </p:cNvPr>
          <p:cNvSpPr/>
          <p:nvPr userDrawn="1"/>
        </p:nvSpPr>
        <p:spPr>
          <a:xfrm>
            <a:off x="10158984" y="6016751"/>
            <a:ext cx="2029968" cy="8412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pic>
        <p:nvPicPr>
          <p:cNvPr id="38" name="Графический объект 37">
            <a:extLst>
              <a:ext uri="{FF2B5EF4-FFF2-40B4-BE49-F238E27FC236}">
                <a16:creationId xmlns:a16="http://schemas.microsoft.com/office/drawing/2014/main" id="{051ECE99-ACA6-46AF-98D5-81FBD3F83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156" y="4828032"/>
            <a:ext cx="2029968" cy="2029968"/>
          </a:xfrm>
          <a:prstGeom prst="rect">
            <a:avLst/>
          </a:prstGeom>
        </p:spPr>
      </p:pic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3A847BA4-24DF-47BE-BE28-02415C2A2D3C}"/>
              </a:ext>
            </a:extLst>
          </p:cNvPr>
          <p:cNvGrpSpPr/>
          <p:nvPr userDrawn="1"/>
        </p:nvGrpSpPr>
        <p:grpSpPr>
          <a:xfrm>
            <a:off x="8227718" y="2092719"/>
            <a:ext cx="1920240" cy="1920240"/>
            <a:chOff x="5361924" y="7472790"/>
            <a:chExt cx="1828800" cy="1828800"/>
          </a:xfrm>
        </p:grpSpPr>
        <p:grpSp>
          <p:nvGrpSpPr>
            <p:cNvPr id="41" name="Группа 40">
              <a:extLst>
                <a:ext uri="{FF2B5EF4-FFF2-40B4-BE49-F238E27FC236}">
                  <a16:creationId xmlns:a16="http://schemas.microsoft.com/office/drawing/2014/main" id="{882CC485-8A14-4767-80E8-8FB0A9991D20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Группа 42">
                <a:extLst>
                  <a:ext uri="{FF2B5EF4-FFF2-40B4-BE49-F238E27FC236}">
                    <a16:creationId xmlns:a16="http://schemas.microsoft.com/office/drawing/2014/main" id="{E119FAB2-4AF3-4EC9-98C6-E69760D0281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Группа 48">
                  <a:extLst>
                    <a:ext uri="{FF2B5EF4-FFF2-40B4-BE49-F238E27FC236}">
                      <a16:creationId xmlns:a16="http://schemas.microsoft.com/office/drawing/2014/main" id="{E2A21525-E952-4F39-A9B2-2CA7C5B14B8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Группа 50">
                    <a:extLst>
                      <a:ext uri="{FF2B5EF4-FFF2-40B4-BE49-F238E27FC236}">
                        <a16:creationId xmlns:a16="http://schemas.microsoft.com/office/drawing/2014/main" id="{53BFFD34-0142-4185-8790-1D792CB2F5D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Группа 52">
                      <a:extLst>
                        <a:ext uri="{FF2B5EF4-FFF2-40B4-BE49-F238E27FC236}">
                          <a16:creationId xmlns:a16="http://schemas.microsoft.com/office/drawing/2014/main" id="{00D3FC75-8C07-4B5B-A025-3CCC5DC458D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Группа 54">
                        <a:extLst>
                          <a:ext uri="{FF2B5EF4-FFF2-40B4-BE49-F238E27FC236}">
                            <a16:creationId xmlns:a16="http://schemas.microsoft.com/office/drawing/2014/main" id="{393D2F91-0E6A-4541-843C-1FC0CC2A024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Группа 56">
                          <a:extLst>
                            <a:ext uri="{FF2B5EF4-FFF2-40B4-BE49-F238E27FC236}">
                              <a16:creationId xmlns:a16="http://schemas.microsoft.com/office/drawing/2014/main" id="{7C9F80E2-6A88-44DC-B048-7178CAA61DA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Овал 58">
                            <a:extLst>
                              <a:ext uri="{FF2B5EF4-FFF2-40B4-BE49-F238E27FC236}">
                                <a16:creationId xmlns:a16="http://schemas.microsoft.com/office/drawing/2014/main" id="{1D9D5420-70BE-477D-A17F-A86F19AD3FAC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ru-RU"/>
                            </a:defPPr>
                          </a:lstStyle>
                          <a:p>
                            <a:pPr algn="ctr" rtl="0"/>
                            <a:r>
                              <a:rPr lang="ru-RU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Овал 59">
                            <a:extLst>
                              <a:ext uri="{FF2B5EF4-FFF2-40B4-BE49-F238E27FC236}">
                                <a16:creationId xmlns:a16="http://schemas.microsoft.com/office/drawing/2014/main" id="{0BBACECF-9AE7-40B5-90D0-AE2CF1FBE0B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ru-RU"/>
                            </a:defPPr>
                          </a:lstStyle>
                          <a:p>
                            <a:pPr algn="ctr" rtl="0"/>
                            <a:r>
                              <a:rPr lang="ru-RU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Овал 57">
                          <a:extLst>
                            <a:ext uri="{FF2B5EF4-FFF2-40B4-BE49-F238E27FC236}">
                              <a16:creationId xmlns:a16="http://schemas.microsoft.com/office/drawing/2014/main" id="{1A76BEA0-888E-41CD-9B30-B128A39F781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ru-RU"/>
                          </a:defPPr>
                        </a:lstStyle>
                        <a:p>
                          <a:pPr algn="ctr" rtl="0"/>
                          <a:r>
                            <a:rPr lang="ru-RU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Овал 55">
                        <a:extLst>
                          <a:ext uri="{FF2B5EF4-FFF2-40B4-BE49-F238E27FC236}">
                            <a16:creationId xmlns:a16="http://schemas.microsoft.com/office/drawing/2014/main" id="{2EA36045-2F1D-402B-A951-B9957D5C145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ru-RU"/>
                        </a:defPPr>
                      </a:lstStyle>
                      <a:p>
                        <a:pPr algn="ctr" rtl="0"/>
                        <a:r>
                          <a:rPr lang="ru-RU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Овал 53">
                      <a:extLst>
                        <a:ext uri="{FF2B5EF4-FFF2-40B4-BE49-F238E27FC236}">
                          <a16:creationId xmlns:a16="http://schemas.microsoft.com/office/drawing/2014/main" id="{AAF58CB3-363E-4156-8148-52E0B9CB63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/>
                        <a:t> </a:t>
                      </a:r>
                    </a:p>
                  </p:txBody>
                </p:sp>
              </p:grpSp>
              <p:sp>
                <p:nvSpPr>
                  <p:cNvPr id="52" name="Овал 51">
                    <a:extLst>
                      <a:ext uri="{FF2B5EF4-FFF2-40B4-BE49-F238E27FC236}">
                        <a16:creationId xmlns:a16="http://schemas.microsoft.com/office/drawing/2014/main" id="{BDC4E05B-A602-483A-B19B-B907358D46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</a:lstStyle>
                  <a:p>
                    <a:pPr algn="ctr" rtl="0"/>
                    <a:r>
                      <a:rPr lang="ru-RU"/>
                      <a:t> </a:t>
                    </a:r>
                  </a:p>
                </p:txBody>
              </p:sp>
            </p:grpSp>
            <p:sp>
              <p:nvSpPr>
                <p:cNvPr id="50" name="Овал 49">
                  <a:extLst>
                    <a:ext uri="{FF2B5EF4-FFF2-40B4-BE49-F238E27FC236}">
                      <a16:creationId xmlns:a16="http://schemas.microsoft.com/office/drawing/2014/main" id="{55AC54D8-2C27-49A7-B1CE-C865E629499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ru-RU"/>
                  </a:defPPr>
                </a:lstStyle>
                <a:p>
                  <a:pPr algn="ctr" rtl="0"/>
                  <a:r>
                    <a:rPr lang="ru-RU"/>
                    <a:t> </a:t>
                  </a:r>
                </a:p>
              </p:txBody>
            </p:sp>
          </p:grpSp>
          <p:sp>
            <p:nvSpPr>
              <p:cNvPr id="44" name="Овал 43">
                <a:extLst>
                  <a:ext uri="{FF2B5EF4-FFF2-40B4-BE49-F238E27FC236}">
                    <a16:creationId xmlns:a16="http://schemas.microsoft.com/office/drawing/2014/main" id="{C9753262-9BA1-4716-B4B5-AAFE232A72A2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45" name="Овал 44">
                <a:extLst>
                  <a:ext uri="{FF2B5EF4-FFF2-40B4-BE49-F238E27FC236}">
                    <a16:creationId xmlns:a16="http://schemas.microsoft.com/office/drawing/2014/main" id="{5B2AD932-98DF-4DA1-B19E-E38A4DD270F0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46" name="Овал 45">
                <a:extLst>
                  <a:ext uri="{FF2B5EF4-FFF2-40B4-BE49-F238E27FC236}">
                    <a16:creationId xmlns:a16="http://schemas.microsoft.com/office/drawing/2014/main" id="{DE13C879-BB42-4F2C-9413-A1322DE58809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47" name="Овал 46">
                <a:extLst>
                  <a:ext uri="{FF2B5EF4-FFF2-40B4-BE49-F238E27FC236}">
                    <a16:creationId xmlns:a16="http://schemas.microsoft.com/office/drawing/2014/main" id="{28B4D2F2-9DD5-4B23-A2F2-7DBEE9E61F6C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48" name="Овал 47">
                <a:extLst>
                  <a:ext uri="{FF2B5EF4-FFF2-40B4-BE49-F238E27FC236}">
                    <a16:creationId xmlns:a16="http://schemas.microsoft.com/office/drawing/2014/main" id="{C1A2F663-A8A7-4337-9C39-489B4C457111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</p:grp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1609761D-150A-4DE0-9604-CC3953C108D0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r>
                <a:rPr lang="ru-RU"/>
                <a:t> </a:t>
              </a:r>
            </a:p>
          </p:txBody>
        </p:sp>
      </p:grp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D1189D1C-85ED-4EF1-A384-7C4590ED50FD}"/>
              </a:ext>
            </a:extLst>
          </p:cNvPr>
          <p:cNvSpPr/>
          <p:nvPr userDrawn="1"/>
        </p:nvSpPr>
        <p:spPr>
          <a:xfrm>
            <a:off x="8138160" y="4045868"/>
            <a:ext cx="2029968" cy="822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62" name="Полилиния: фигура 61">
            <a:extLst>
              <a:ext uri="{FF2B5EF4-FFF2-40B4-BE49-F238E27FC236}">
                <a16:creationId xmlns:a16="http://schemas.microsoft.com/office/drawing/2014/main" id="{445306C5-E470-4A93-9C9F-5D066F760D16}"/>
              </a:ext>
            </a:extLst>
          </p:cNvPr>
          <p:cNvSpPr/>
          <p:nvPr userDrawn="1"/>
        </p:nvSpPr>
        <p:spPr>
          <a:xfrm>
            <a:off x="8138160" y="2029968"/>
            <a:ext cx="1014984" cy="2011680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B31C374B-40F2-4B1E-A9D8-6E5C932FF170}"/>
              </a:ext>
            </a:extLst>
          </p:cNvPr>
          <p:cNvCxnSpPr>
            <a:cxnSpLocks/>
          </p:cNvCxnSpPr>
          <p:nvPr userDrawn="1"/>
        </p:nvCxnSpPr>
        <p:spPr>
          <a:xfrm flipV="1">
            <a:off x="8138160" y="2012062"/>
            <a:ext cx="3044952" cy="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Овал 63">
            <a:extLst>
              <a:ext uri="{FF2B5EF4-FFF2-40B4-BE49-F238E27FC236}">
                <a16:creationId xmlns:a16="http://schemas.microsoft.com/office/drawing/2014/main" id="{1C668341-39BE-4448-B29D-2594AE6D75C2}"/>
              </a:ext>
            </a:extLst>
          </p:cNvPr>
          <p:cNvSpPr/>
          <p:nvPr userDrawn="1"/>
        </p:nvSpPr>
        <p:spPr>
          <a:xfrm>
            <a:off x="11055096" y="1874902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67" name="Дата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20ГГ</a:t>
            </a:r>
          </a:p>
        </p:txBody>
      </p:sp>
      <p:sp>
        <p:nvSpPr>
          <p:cNvPr id="68" name="Нижний колонтитул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69" name="Номер слайда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transition spd="med">
    <p:fade/>
  </p:transition>
  <p:extLst mod="1"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D629CA98-D89C-4A69-9A55-8D6C17DCDDF0}"/>
              </a:ext>
            </a:extLst>
          </p:cNvPr>
          <p:cNvSpPr/>
          <p:nvPr userDrawn="1"/>
        </p:nvSpPr>
        <p:spPr>
          <a:xfrm>
            <a:off x="2029040" y="4775407"/>
            <a:ext cx="2029968" cy="20775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05937" y="1098339"/>
            <a:ext cx="5099392" cy="2264112"/>
          </a:xfrm>
        </p:spPr>
        <p:txBody>
          <a:bodyPr rtlCol="0" anchor="b"/>
          <a:lstStyle>
            <a:lvl1pPr algn="ctr">
              <a:defRPr lang="ru-RU" sz="60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168" name="Прямоугольник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>
            <a:off x="0" y="4056331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pic>
        <p:nvPicPr>
          <p:cNvPr id="20" name="Графический объект 19">
            <a:extLst>
              <a:ext uri="{FF2B5EF4-FFF2-40B4-BE49-F238E27FC236}">
                <a16:creationId xmlns:a16="http://schemas.microsoft.com/office/drawing/2014/main" id="{7FF8CD3D-0C64-4277-97B2-200B96EE2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0" y="4069288"/>
            <a:ext cx="2029968" cy="2029968"/>
          </a:xfrm>
          <a:prstGeom prst="rect">
            <a:avLst/>
          </a:prstGeom>
        </p:spPr>
      </p:pic>
      <p:pic>
        <p:nvPicPr>
          <p:cNvPr id="28" name="Графический объект 27">
            <a:extLst>
              <a:ext uri="{FF2B5EF4-FFF2-40B4-BE49-F238E27FC236}">
                <a16:creationId xmlns:a16="http://schemas.microsoft.com/office/drawing/2014/main" id="{12C5F573-21FC-4A6F-B46F-5583E20C994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2027141" y="-4303"/>
            <a:ext cx="2029968" cy="2029968"/>
          </a:xfrm>
          <a:prstGeom prst="rect">
            <a:avLst/>
          </a:prstGeom>
        </p:spPr>
      </p:pic>
      <p:pic>
        <p:nvPicPr>
          <p:cNvPr id="31" name="Графический объект 30">
            <a:extLst>
              <a:ext uri="{FF2B5EF4-FFF2-40B4-BE49-F238E27FC236}">
                <a16:creationId xmlns:a16="http://schemas.microsoft.com/office/drawing/2014/main" id="{C9BCCD2C-CC79-48FF-A486-98ECEAC4798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0"/>
            <a:ext cx="2029968" cy="2029968"/>
          </a:xfrm>
          <a:prstGeom prst="rect">
            <a:avLst/>
          </a:prstGeom>
        </p:spPr>
      </p:pic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03CEE5D2-51CF-4C1A-9AF9-A5B47F445229}"/>
              </a:ext>
            </a:extLst>
          </p:cNvPr>
          <p:cNvSpPr/>
          <p:nvPr userDrawn="1"/>
        </p:nvSpPr>
        <p:spPr>
          <a:xfrm>
            <a:off x="0" y="6098433"/>
            <a:ext cx="2029968" cy="7595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AD276EF4-F1D1-402C-B97B-0FC1233B73CD}"/>
              </a:ext>
            </a:extLst>
          </p:cNvPr>
          <p:cNvSpPr/>
          <p:nvPr userDrawn="1"/>
        </p:nvSpPr>
        <p:spPr>
          <a:xfrm flipH="1">
            <a:off x="0" y="2027186"/>
            <a:ext cx="2032942" cy="20299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grpSp>
        <p:nvGrpSpPr>
          <p:cNvPr id="138" name="Группа 137">
            <a:extLst>
              <a:ext uri="{FF2B5EF4-FFF2-40B4-BE49-F238E27FC236}">
                <a16:creationId xmlns:a16="http://schemas.microsoft.com/office/drawing/2014/main" id="{3D46E3B0-0F8F-4E75-AD2A-BF3A1C38F037}"/>
              </a:ext>
            </a:extLst>
          </p:cNvPr>
          <p:cNvGrpSpPr/>
          <p:nvPr userDrawn="1"/>
        </p:nvGrpSpPr>
        <p:grpSpPr>
          <a:xfrm>
            <a:off x="23853" y="2069719"/>
            <a:ext cx="1965960" cy="1965960"/>
            <a:chOff x="5361924" y="7472790"/>
            <a:chExt cx="1828800" cy="1828800"/>
          </a:xfrm>
        </p:grpSpPr>
        <p:grpSp>
          <p:nvGrpSpPr>
            <p:cNvPr id="139" name="Группа 138">
              <a:extLst>
                <a:ext uri="{FF2B5EF4-FFF2-40B4-BE49-F238E27FC236}">
                  <a16:creationId xmlns:a16="http://schemas.microsoft.com/office/drawing/2014/main" id="{B53A840E-AAAC-4D05-88B2-8B4C8FD1EB81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41" name="Группа 140">
                <a:extLst>
                  <a:ext uri="{FF2B5EF4-FFF2-40B4-BE49-F238E27FC236}">
                    <a16:creationId xmlns:a16="http://schemas.microsoft.com/office/drawing/2014/main" id="{EC1BCB15-E86F-40CB-912C-0693B61651B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47" name="Группа 146">
                  <a:extLst>
                    <a:ext uri="{FF2B5EF4-FFF2-40B4-BE49-F238E27FC236}">
                      <a16:creationId xmlns:a16="http://schemas.microsoft.com/office/drawing/2014/main" id="{5B5D7ECD-062C-480C-A3E0-D2E37B0077AB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49" name="Группа 148">
                    <a:extLst>
                      <a:ext uri="{FF2B5EF4-FFF2-40B4-BE49-F238E27FC236}">
                        <a16:creationId xmlns:a16="http://schemas.microsoft.com/office/drawing/2014/main" id="{CCCE649A-9FBD-4E7D-921B-CA0C2263A34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51" name="Группа 150">
                      <a:extLst>
                        <a:ext uri="{FF2B5EF4-FFF2-40B4-BE49-F238E27FC236}">
                          <a16:creationId xmlns:a16="http://schemas.microsoft.com/office/drawing/2014/main" id="{992A05A5-83FF-4AE4-B0EF-FE1964334873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53" name="Группа 152">
                        <a:extLst>
                          <a:ext uri="{FF2B5EF4-FFF2-40B4-BE49-F238E27FC236}">
                            <a16:creationId xmlns:a16="http://schemas.microsoft.com/office/drawing/2014/main" id="{D56D5269-FA99-4E96-A20D-0DE0E3856751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55" name="Группа 154">
                          <a:extLst>
                            <a:ext uri="{FF2B5EF4-FFF2-40B4-BE49-F238E27FC236}">
                              <a16:creationId xmlns:a16="http://schemas.microsoft.com/office/drawing/2014/main" id="{87498AF2-DD8D-4309-8328-2E756E3C44E8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57" name="Овал 156">
                            <a:extLst>
                              <a:ext uri="{FF2B5EF4-FFF2-40B4-BE49-F238E27FC236}">
                                <a16:creationId xmlns:a16="http://schemas.microsoft.com/office/drawing/2014/main" id="{ACC35BE0-4D6C-4986-AD7D-BD7C1E25B83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ru-RU"/>
                            </a:defPPr>
                          </a:lstStyle>
                          <a:p>
                            <a:pPr algn="ctr" rtl="0"/>
                            <a:r>
                              <a:rPr lang="ru-RU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58" name="Овал 157">
                            <a:extLst>
                              <a:ext uri="{FF2B5EF4-FFF2-40B4-BE49-F238E27FC236}">
                                <a16:creationId xmlns:a16="http://schemas.microsoft.com/office/drawing/2014/main" id="{7B9715F0-8B83-459F-9ABA-77381FF568D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ru-RU"/>
                            </a:defPPr>
                          </a:lstStyle>
                          <a:p>
                            <a:pPr algn="ctr" rtl="0"/>
                            <a:r>
                              <a:rPr lang="ru-RU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56" name="Овал 155">
                          <a:extLst>
                            <a:ext uri="{FF2B5EF4-FFF2-40B4-BE49-F238E27FC236}">
                              <a16:creationId xmlns:a16="http://schemas.microsoft.com/office/drawing/2014/main" id="{27230BAF-E9FF-4746-8F48-B39560E1B202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5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ru-RU"/>
                          </a:defPPr>
                        </a:lstStyle>
                        <a:p>
                          <a:pPr algn="ctr" rtl="0"/>
                          <a:r>
                            <a:rPr lang="ru-RU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54" name="Овал 153">
                        <a:extLst>
                          <a:ext uri="{FF2B5EF4-FFF2-40B4-BE49-F238E27FC236}">
                            <a16:creationId xmlns:a16="http://schemas.microsoft.com/office/drawing/2014/main" id="{1085FE6C-E5E9-494C-8FA8-625B1312B9A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5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ru-RU"/>
                        </a:defPPr>
                      </a:lstStyle>
                      <a:p>
                        <a:pPr algn="ctr" rtl="0"/>
                        <a:r>
                          <a:rPr lang="ru-RU"/>
                          <a:t> </a:t>
                        </a:r>
                      </a:p>
                    </p:txBody>
                  </p:sp>
                </p:grpSp>
                <p:sp>
                  <p:nvSpPr>
                    <p:cNvPr id="152" name="Овал 151">
                      <a:extLst>
                        <a:ext uri="{FF2B5EF4-FFF2-40B4-BE49-F238E27FC236}">
                          <a16:creationId xmlns:a16="http://schemas.microsoft.com/office/drawing/2014/main" id="{B8D77279-E4F6-4D92-9B0B-8D62F9FE1E8F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/>
                        <a:t> </a:t>
                      </a:r>
                    </a:p>
                  </p:txBody>
                </p:sp>
              </p:grpSp>
              <p:sp>
                <p:nvSpPr>
                  <p:cNvPr id="150" name="Овал 149">
                    <a:extLst>
                      <a:ext uri="{FF2B5EF4-FFF2-40B4-BE49-F238E27FC236}">
                        <a16:creationId xmlns:a16="http://schemas.microsoft.com/office/drawing/2014/main" id="{E74AC325-3B12-4159-8AED-4E3E710DAE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</a:lstStyle>
                  <a:p>
                    <a:pPr algn="ctr" rtl="0"/>
                    <a:r>
                      <a:rPr lang="ru-RU"/>
                      <a:t> </a:t>
                    </a:r>
                  </a:p>
                </p:txBody>
              </p:sp>
            </p:grpSp>
            <p:sp>
              <p:nvSpPr>
                <p:cNvPr id="148" name="Овал 147">
                  <a:extLst>
                    <a:ext uri="{FF2B5EF4-FFF2-40B4-BE49-F238E27FC236}">
                      <a16:creationId xmlns:a16="http://schemas.microsoft.com/office/drawing/2014/main" id="{EC1B4FD8-2FC5-40DA-8440-404078550805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ru-RU"/>
                  </a:defPPr>
                </a:lstStyle>
                <a:p>
                  <a:pPr algn="ctr" rtl="0"/>
                  <a:r>
                    <a:rPr lang="ru-RU"/>
                    <a:t> </a:t>
                  </a:r>
                </a:p>
              </p:txBody>
            </p:sp>
          </p:grpSp>
          <p:sp>
            <p:nvSpPr>
              <p:cNvPr id="142" name="Овал 141">
                <a:extLst>
                  <a:ext uri="{FF2B5EF4-FFF2-40B4-BE49-F238E27FC236}">
                    <a16:creationId xmlns:a16="http://schemas.microsoft.com/office/drawing/2014/main" id="{DDE43C9A-47FE-47FA-B683-4BEFC34DFA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143" name="Овал 142">
                <a:extLst>
                  <a:ext uri="{FF2B5EF4-FFF2-40B4-BE49-F238E27FC236}">
                    <a16:creationId xmlns:a16="http://schemas.microsoft.com/office/drawing/2014/main" id="{D323EF77-802B-4532-87E0-12D961E906AE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144" name="Овал 143">
                <a:extLst>
                  <a:ext uri="{FF2B5EF4-FFF2-40B4-BE49-F238E27FC236}">
                    <a16:creationId xmlns:a16="http://schemas.microsoft.com/office/drawing/2014/main" id="{5845FD57-5942-47C9-B349-B3937BE5A454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145" name="Овал 144">
                <a:extLst>
                  <a:ext uri="{FF2B5EF4-FFF2-40B4-BE49-F238E27FC236}">
                    <a16:creationId xmlns:a16="http://schemas.microsoft.com/office/drawing/2014/main" id="{7C426FE0-2810-40DD-934D-F291980CBDE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146" name="Овал 145">
                <a:extLst>
                  <a:ext uri="{FF2B5EF4-FFF2-40B4-BE49-F238E27FC236}">
                    <a16:creationId xmlns:a16="http://schemas.microsoft.com/office/drawing/2014/main" id="{97A62AD5-3E4C-4375-A938-C7DC05A7F250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</p:grpSp>
        <p:sp>
          <p:nvSpPr>
            <p:cNvPr id="140" name="Овал 139">
              <a:extLst>
                <a:ext uri="{FF2B5EF4-FFF2-40B4-BE49-F238E27FC236}">
                  <a16:creationId xmlns:a16="http://schemas.microsoft.com/office/drawing/2014/main" id="{2264E16F-857A-4567-9C09-01F8BA03FE22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r>
                <a:rPr lang="ru-RU"/>
                <a:t> </a:t>
              </a:r>
            </a:p>
          </p:txBody>
        </p:sp>
      </p:grpSp>
      <p:sp>
        <p:nvSpPr>
          <p:cNvPr id="38" name="Полилиния: фигура 37">
            <a:extLst>
              <a:ext uri="{FF2B5EF4-FFF2-40B4-BE49-F238E27FC236}">
                <a16:creationId xmlns:a16="http://schemas.microsoft.com/office/drawing/2014/main" id="{73657794-F7A3-4030-9C54-38517D2C6C61}"/>
              </a:ext>
            </a:extLst>
          </p:cNvPr>
          <p:cNvSpPr/>
          <p:nvPr userDrawn="1"/>
        </p:nvSpPr>
        <p:spPr>
          <a:xfrm>
            <a:off x="0" y="2025665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EA65556A-38A5-4BA5-9A40-33F02F960B1E}"/>
              </a:ext>
            </a:extLst>
          </p:cNvPr>
          <p:cNvSpPr/>
          <p:nvPr userDrawn="1"/>
        </p:nvSpPr>
        <p:spPr>
          <a:xfrm>
            <a:off x="2033943" y="2033993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37900790-71B8-45C8-9B6D-07E23CEA7632}"/>
              </a:ext>
            </a:extLst>
          </p:cNvPr>
          <p:cNvSpPr/>
          <p:nvPr userDrawn="1"/>
        </p:nvSpPr>
        <p:spPr>
          <a:xfrm>
            <a:off x="2029968" y="4059798"/>
            <a:ext cx="2029968" cy="7595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28AC969-4FA2-44AD-A273-2A0B7839749F}"/>
              </a:ext>
            </a:extLst>
          </p:cNvPr>
          <p:cNvSpPr/>
          <p:nvPr userDrawn="1"/>
        </p:nvSpPr>
        <p:spPr>
          <a:xfrm>
            <a:off x="6101628" y="4053385"/>
            <a:ext cx="3178103" cy="2799549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pic>
        <p:nvPicPr>
          <p:cNvPr id="11" name="Графический объект 10">
            <a:extLst>
              <a:ext uri="{FF2B5EF4-FFF2-40B4-BE49-F238E27FC236}">
                <a16:creationId xmlns:a16="http://schemas.microsoft.com/office/drawing/2014/main" id="{91CB31D0-C621-4EF7-AE25-5C3BCD5882C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68239" y="2029625"/>
            <a:ext cx="2029878" cy="2023760"/>
          </a:xfrm>
          <a:prstGeom prst="rect">
            <a:avLst/>
          </a:prstGeom>
        </p:spPr>
      </p:pic>
      <p:pic>
        <p:nvPicPr>
          <p:cNvPr id="69" name="Графический объект 68">
            <a:extLst>
              <a:ext uri="{FF2B5EF4-FFF2-40B4-BE49-F238E27FC236}">
                <a16:creationId xmlns:a16="http://schemas.microsoft.com/office/drawing/2014/main" id="{B2CC2F02-F98F-4E69-AA01-CCF96A602E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4220" y="4055808"/>
            <a:ext cx="2029968" cy="2029968"/>
          </a:xfrm>
          <a:prstGeom prst="rect">
            <a:avLst/>
          </a:prstGeom>
        </p:spPr>
      </p:pic>
      <p:sp>
        <p:nvSpPr>
          <p:cNvPr id="8" name="Прямоугольник 9">
            <a:extLst>
              <a:ext uri="{FF2B5EF4-FFF2-40B4-BE49-F238E27FC236}">
                <a16:creationId xmlns:a16="http://schemas.microsoft.com/office/drawing/2014/main" id="{FE05B395-CB62-452B-A84F-936AD8EDDA92}"/>
              </a:ext>
            </a:extLst>
          </p:cNvPr>
          <p:cNvSpPr/>
          <p:nvPr userDrawn="1"/>
        </p:nvSpPr>
        <p:spPr>
          <a:xfrm>
            <a:off x="4058754" y="4060579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pic>
        <p:nvPicPr>
          <p:cNvPr id="73" name="Графический объект 72">
            <a:extLst>
              <a:ext uri="{FF2B5EF4-FFF2-40B4-BE49-F238E27FC236}">
                <a16:creationId xmlns:a16="http://schemas.microsoft.com/office/drawing/2014/main" id="{2622C30D-68C5-43FD-997F-CFD4DD72E16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4074136" y="4059923"/>
            <a:ext cx="2029968" cy="2029968"/>
          </a:xfrm>
          <a:prstGeom prst="rect">
            <a:avLst/>
          </a:prstGeom>
        </p:spPr>
      </p:pic>
      <p:pic>
        <p:nvPicPr>
          <p:cNvPr id="35" name="Рисунок 34" descr="Узор в черно-белую полоску&#10;&#10;Описание создано автоматически с низкой степенью достоверности">
            <a:extLst>
              <a:ext uri="{FF2B5EF4-FFF2-40B4-BE49-F238E27FC236}">
                <a16:creationId xmlns:a16="http://schemas.microsoft.com/office/drawing/2014/main" id="{AC3CDBDC-6EB4-4B7D-A9F6-4CFA748349B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2" y="3062893"/>
            <a:ext cx="2019299" cy="999451"/>
          </a:xfrm>
          <a:prstGeom prst="rect">
            <a:avLst/>
          </a:prstGeom>
        </p:spPr>
      </p:pic>
      <p:grpSp>
        <p:nvGrpSpPr>
          <p:cNvPr id="162" name="Группа 161">
            <a:extLst>
              <a:ext uri="{FF2B5EF4-FFF2-40B4-BE49-F238E27FC236}">
                <a16:creationId xmlns:a16="http://schemas.microsoft.com/office/drawing/2014/main" id="{34457344-691C-417A-9C29-5AD8ABC43E5A}"/>
              </a:ext>
            </a:extLst>
          </p:cNvPr>
          <p:cNvGrpSpPr/>
          <p:nvPr userDrawn="1"/>
        </p:nvGrpSpPr>
        <p:grpSpPr>
          <a:xfrm>
            <a:off x="2034619" y="4836676"/>
            <a:ext cx="1965960" cy="1965960"/>
            <a:chOff x="5361924" y="7472790"/>
            <a:chExt cx="1828800" cy="1828800"/>
          </a:xfrm>
        </p:grpSpPr>
        <p:grpSp>
          <p:nvGrpSpPr>
            <p:cNvPr id="163" name="Группа 162">
              <a:extLst>
                <a:ext uri="{FF2B5EF4-FFF2-40B4-BE49-F238E27FC236}">
                  <a16:creationId xmlns:a16="http://schemas.microsoft.com/office/drawing/2014/main" id="{68DDC918-5A9B-4D14-98A4-9002D8520FD4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65" name="Группа 164">
                <a:extLst>
                  <a:ext uri="{FF2B5EF4-FFF2-40B4-BE49-F238E27FC236}">
                    <a16:creationId xmlns:a16="http://schemas.microsoft.com/office/drawing/2014/main" id="{2366D07F-988F-459E-BBD3-15126F92902E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73" name="Группа 172">
                  <a:extLst>
                    <a:ext uri="{FF2B5EF4-FFF2-40B4-BE49-F238E27FC236}">
                      <a16:creationId xmlns:a16="http://schemas.microsoft.com/office/drawing/2014/main" id="{6CCACE8C-699F-4B10-BA84-94167BA05CC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6" name="Группа 175">
                    <a:extLst>
                      <a:ext uri="{FF2B5EF4-FFF2-40B4-BE49-F238E27FC236}">
                        <a16:creationId xmlns:a16="http://schemas.microsoft.com/office/drawing/2014/main" id="{59F49E32-0B71-4676-8012-BA971DA2100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78" name="Группа 177">
                      <a:extLst>
                        <a:ext uri="{FF2B5EF4-FFF2-40B4-BE49-F238E27FC236}">
                          <a16:creationId xmlns:a16="http://schemas.microsoft.com/office/drawing/2014/main" id="{DF41FA5A-1504-4DC4-B514-00C377423E7C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80" name="Группа 179">
                        <a:extLst>
                          <a:ext uri="{FF2B5EF4-FFF2-40B4-BE49-F238E27FC236}">
                            <a16:creationId xmlns:a16="http://schemas.microsoft.com/office/drawing/2014/main" id="{68B4610A-A91F-459F-A9C5-9FC624665516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2" name="Группа 181">
                          <a:extLst>
                            <a:ext uri="{FF2B5EF4-FFF2-40B4-BE49-F238E27FC236}">
                              <a16:creationId xmlns:a16="http://schemas.microsoft.com/office/drawing/2014/main" id="{D794F6E3-A9E3-42A9-93AA-7B9E20AD922D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84" name="Овал 183">
                            <a:extLst>
                              <a:ext uri="{FF2B5EF4-FFF2-40B4-BE49-F238E27FC236}">
                                <a16:creationId xmlns:a16="http://schemas.microsoft.com/office/drawing/2014/main" id="{90B634B0-4792-4A28-B92A-ACA35F17767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ru-RU"/>
                            </a:defPPr>
                          </a:lstStyle>
                          <a:p>
                            <a:pPr algn="ctr" rtl="0"/>
                            <a:r>
                              <a:rPr lang="ru-RU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85" name="Овал 184">
                            <a:extLst>
                              <a:ext uri="{FF2B5EF4-FFF2-40B4-BE49-F238E27FC236}">
                                <a16:creationId xmlns:a16="http://schemas.microsoft.com/office/drawing/2014/main" id="{1B466310-2C61-42F1-81EB-2B5BF01B2267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ru-RU"/>
                            </a:defPPr>
                          </a:lstStyle>
                          <a:p>
                            <a:pPr algn="ctr" rtl="0"/>
                            <a:r>
                              <a:rPr lang="ru-RU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3" name="Овал 182">
                          <a:extLst>
                            <a:ext uri="{FF2B5EF4-FFF2-40B4-BE49-F238E27FC236}">
                              <a16:creationId xmlns:a16="http://schemas.microsoft.com/office/drawing/2014/main" id="{53A72A9A-79AE-4A89-8938-7A85E2248DE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ru-RU"/>
                          </a:defPPr>
                        </a:lstStyle>
                        <a:p>
                          <a:pPr algn="ctr" rtl="0"/>
                          <a:r>
                            <a:rPr lang="ru-RU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81" name="Овал 180">
                        <a:extLst>
                          <a:ext uri="{FF2B5EF4-FFF2-40B4-BE49-F238E27FC236}">
                            <a16:creationId xmlns:a16="http://schemas.microsoft.com/office/drawing/2014/main" id="{02618DCD-5B83-4412-9D1A-968C246DCAC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ru-RU"/>
                        </a:defPPr>
                      </a:lstStyle>
                      <a:p>
                        <a:pPr algn="ctr" rtl="0"/>
                        <a:r>
                          <a:rPr lang="ru-RU"/>
                          <a:t> </a:t>
                        </a:r>
                      </a:p>
                    </p:txBody>
                  </p:sp>
                </p:grpSp>
                <p:sp>
                  <p:nvSpPr>
                    <p:cNvPr id="179" name="Овал 178">
                      <a:extLst>
                        <a:ext uri="{FF2B5EF4-FFF2-40B4-BE49-F238E27FC236}">
                          <a16:creationId xmlns:a16="http://schemas.microsoft.com/office/drawing/2014/main" id="{29B173F9-A6EA-4B31-B4C6-3C8DE08F2F1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/>
                        <a:t> </a:t>
                      </a:r>
                    </a:p>
                  </p:txBody>
                </p:sp>
              </p:grpSp>
              <p:sp>
                <p:nvSpPr>
                  <p:cNvPr id="177" name="Овал 176">
                    <a:extLst>
                      <a:ext uri="{FF2B5EF4-FFF2-40B4-BE49-F238E27FC236}">
                        <a16:creationId xmlns:a16="http://schemas.microsoft.com/office/drawing/2014/main" id="{466DB0E2-4B80-4A09-8BCA-9432E1E1DA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</a:lstStyle>
                  <a:p>
                    <a:pPr algn="ctr" rtl="0"/>
                    <a:r>
                      <a:rPr lang="ru-RU"/>
                      <a:t> </a:t>
                    </a:r>
                  </a:p>
                </p:txBody>
              </p:sp>
            </p:grpSp>
            <p:sp>
              <p:nvSpPr>
                <p:cNvPr id="174" name="Овал 173">
                  <a:extLst>
                    <a:ext uri="{FF2B5EF4-FFF2-40B4-BE49-F238E27FC236}">
                      <a16:creationId xmlns:a16="http://schemas.microsoft.com/office/drawing/2014/main" id="{20D2F087-D77F-4913-922E-014FB9DEE63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ru-RU"/>
                  </a:defPPr>
                </a:lstStyle>
                <a:p>
                  <a:pPr algn="ctr" rtl="0"/>
                  <a:r>
                    <a:rPr lang="ru-RU"/>
                    <a:t> </a:t>
                  </a:r>
                </a:p>
              </p:txBody>
            </p:sp>
          </p:grpSp>
          <p:sp>
            <p:nvSpPr>
              <p:cNvPr id="166" name="Овал 165">
                <a:extLst>
                  <a:ext uri="{FF2B5EF4-FFF2-40B4-BE49-F238E27FC236}">
                    <a16:creationId xmlns:a16="http://schemas.microsoft.com/office/drawing/2014/main" id="{DD44EC19-A244-4489-9CB8-0361CFBFD02F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167" name="Овал 166">
                <a:extLst>
                  <a:ext uri="{FF2B5EF4-FFF2-40B4-BE49-F238E27FC236}">
                    <a16:creationId xmlns:a16="http://schemas.microsoft.com/office/drawing/2014/main" id="{C5C029E7-6D6D-4D14-8D8E-E407011AF097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169" name="Овал 168">
                <a:extLst>
                  <a:ext uri="{FF2B5EF4-FFF2-40B4-BE49-F238E27FC236}">
                    <a16:creationId xmlns:a16="http://schemas.microsoft.com/office/drawing/2014/main" id="{4A74D8A7-ACD3-40A3-918D-46DF99BF9F3E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171" name="Овал 170">
                <a:extLst>
                  <a:ext uri="{FF2B5EF4-FFF2-40B4-BE49-F238E27FC236}">
                    <a16:creationId xmlns:a16="http://schemas.microsoft.com/office/drawing/2014/main" id="{9C994ED9-5124-452B-986B-4782056BCFB3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  <p:sp>
            <p:nvSpPr>
              <p:cNvPr id="172" name="Овал 171">
                <a:extLst>
                  <a:ext uri="{FF2B5EF4-FFF2-40B4-BE49-F238E27FC236}">
                    <a16:creationId xmlns:a16="http://schemas.microsoft.com/office/drawing/2014/main" id="{8ADCBFB4-9F0A-40FB-A585-2728254E0A7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</p:grpSp>
        <p:sp>
          <p:nvSpPr>
            <p:cNvPr id="164" name="Овал 163">
              <a:extLst>
                <a:ext uri="{FF2B5EF4-FFF2-40B4-BE49-F238E27FC236}">
                  <a16:creationId xmlns:a16="http://schemas.microsoft.com/office/drawing/2014/main" id="{42E049E2-81A6-45F8-BA9F-DEA21400B1AD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r>
                <a:rPr lang="ru-RU"/>
                <a:t> </a:t>
              </a:r>
            </a:p>
          </p:txBody>
        </p:sp>
      </p:grpSp>
      <p:sp>
        <p:nvSpPr>
          <p:cNvPr id="67" name="Полилиния: Фигура 66">
            <a:extLst>
              <a:ext uri="{FF2B5EF4-FFF2-40B4-BE49-F238E27FC236}">
                <a16:creationId xmlns:a16="http://schemas.microsoft.com/office/drawing/2014/main" id="{75F20D6C-6085-4D3F-9186-6895908C97B9}"/>
              </a:ext>
            </a:extLst>
          </p:cNvPr>
          <p:cNvSpPr/>
          <p:nvPr userDrawn="1"/>
        </p:nvSpPr>
        <p:spPr>
          <a:xfrm rot="16200000">
            <a:off x="2537077" y="5335524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BC56BE23-DE49-4D55-A6A0-DFE2A870120D}"/>
              </a:ext>
            </a:extLst>
          </p:cNvPr>
          <p:cNvSpPr/>
          <p:nvPr userDrawn="1"/>
        </p:nvSpPr>
        <p:spPr>
          <a:xfrm>
            <a:off x="4058844" y="6089528"/>
            <a:ext cx="2049251" cy="7684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sp>
        <p:nvSpPr>
          <p:cNvPr id="192" name="Дата 3">
            <a:extLst>
              <a:ext uri="{FF2B5EF4-FFF2-40B4-BE49-F238E27FC236}">
                <a16:creationId xmlns:a16="http://schemas.microsoft.com/office/drawing/2014/main" id="{2837477B-3D20-4982-86AF-91100FE4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19822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 dirty="0"/>
              <a:t>20ГГ</a:t>
            </a:r>
          </a:p>
        </p:txBody>
      </p:sp>
      <p:sp>
        <p:nvSpPr>
          <p:cNvPr id="193" name="Нижний колонтитул 4">
            <a:extLst>
              <a:ext uri="{FF2B5EF4-FFF2-40B4-BE49-F238E27FC236}">
                <a16:creationId xmlns:a16="http://schemas.microsoft.com/office/drawing/2014/main" id="{B6E38A1E-AF37-4A09-9B69-65397A07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194" name="Номер слайда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  <p:sp>
        <p:nvSpPr>
          <p:cNvPr id="75" name="Овал 74">
            <a:extLst>
              <a:ext uri="{FF2B5EF4-FFF2-40B4-BE49-F238E27FC236}">
                <a16:creationId xmlns:a16="http://schemas.microsoft.com/office/drawing/2014/main" id="{BCF3BD55-FF25-4CA9-8016-81AEB8AA43E8}"/>
              </a:ext>
            </a:extLst>
          </p:cNvPr>
          <p:cNvSpPr/>
          <p:nvPr userDrawn="1"/>
        </p:nvSpPr>
        <p:spPr>
          <a:xfrm>
            <a:off x="5868264" y="1859479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</a:lstStyle>
          <a:p>
            <a:pPr algn="ctr" rtl="0"/>
            <a:endParaRPr lang="ru-RU" dirty="0"/>
          </a:p>
        </p:txBody>
      </p: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id="{DE09EA6C-7AC2-47BE-95B8-4D3412867BA5}"/>
              </a:ext>
            </a:extLst>
          </p:cNvPr>
          <p:cNvCxnSpPr>
            <a:cxnSpLocks/>
            <a:stCxn id="38" idx="4"/>
          </p:cNvCxnSpPr>
          <p:nvPr userDrawn="1"/>
        </p:nvCxnSpPr>
        <p:spPr>
          <a:xfrm flipV="1">
            <a:off x="0" y="1991841"/>
            <a:ext cx="5931799" cy="3389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transition spd="med">
    <p:fade/>
  </p:transition>
  <p:extLst mod="1"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 из трех столбцов со знач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2"/>
            <a:ext cx="9725026" cy="1325880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/>
              <a:t>ЩЕЛКНИТЕ, ЧТОБЫ ДОБАВИТЬ ЗАГОЛОВОК</a:t>
            </a:r>
          </a:p>
        </p:txBody>
      </p:sp>
      <p:sp>
        <p:nvSpPr>
          <p:cNvPr id="60" name="Место для изображения из Интернета 59">
            <a:extLst>
              <a:ext uri="{FF2B5EF4-FFF2-40B4-BE49-F238E27FC236}">
                <a16:creationId xmlns:a16="http://schemas.microsoft.com/office/drawing/2014/main" id="{F2FF0A87-B95D-4E75-86C6-E701CBFD4305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2469641" y="2184400"/>
            <a:ext cx="914400" cy="914400"/>
          </a:xfrm>
        </p:spPr>
        <p:txBody>
          <a:bodyPr rtlCol="0">
            <a:normAutofit/>
          </a:bodyPr>
          <a:lstStyle>
            <a:lvl1pPr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61" name="Место для изображения из Интернета 59">
            <a:extLst>
              <a:ext uri="{FF2B5EF4-FFF2-40B4-BE49-F238E27FC236}">
                <a16:creationId xmlns:a16="http://schemas.microsoft.com/office/drawing/2014/main" id="{EFF0D2F8-0092-4566-A98C-DE7F11F1CC35}"/>
              </a:ext>
            </a:extLst>
          </p:cNvPr>
          <p:cNvSpPr>
            <a:spLocks noGrp="1"/>
          </p:cNvSpPr>
          <p:nvPr>
            <p:ph type="clipArt" sz="quarter" idx="19"/>
          </p:nvPr>
        </p:nvSpPr>
        <p:spPr>
          <a:xfrm>
            <a:off x="5960930" y="2184654"/>
            <a:ext cx="914400" cy="914400"/>
          </a:xfrm>
        </p:spPr>
        <p:txBody>
          <a:bodyPr rtlCol="0">
            <a:normAutofit/>
          </a:bodyPr>
          <a:lstStyle>
            <a:lvl1pPr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62" name="Место для изображения из Интернета 59">
            <a:extLst>
              <a:ext uri="{FF2B5EF4-FFF2-40B4-BE49-F238E27FC236}">
                <a16:creationId xmlns:a16="http://schemas.microsoft.com/office/drawing/2014/main" id="{C673B15F-D120-4C48-8834-4E87C6CCDE2C}"/>
              </a:ext>
            </a:extLst>
          </p:cNvPr>
          <p:cNvSpPr>
            <a:spLocks noGrp="1"/>
          </p:cNvSpPr>
          <p:nvPr>
            <p:ph type="clipArt" sz="quarter" idx="20"/>
          </p:nvPr>
        </p:nvSpPr>
        <p:spPr>
          <a:xfrm>
            <a:off x="9439445" y="2184400"/>
            <a:ext cx="914400" cy="914400"/>
          </a:xfrm>
        </p:spPr>
        <p:txBody>
          <a:bodyPr rtlCol="0">
            <a:normAutofit/>
          </a:bodyPr>
          <a:lstStyle>
            <a:lvl1pPr>
              <a:defRPr lang="ru-RU" sz="1200"/>
            </a:lvl1pPr>
          </a:lstStyle>
          <a:p>
            <a:pPr rtl="0"/>
            <a:endParaRPr lang="ru-RU" dirty="0"/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55241" y="3366741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5241" y="3901419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ru-RU" sz="1600"/>
            </a:lvl1pPr>
            <a:lvl2pPr marL="457200" indent="0" algn="ctr">
              <a:lnSpc>
                <a:spcPts val="2000"/>
              </a:lnSpc>
              <a:buNone/>
              <a:defRPr lang="ru-RU" sz="1600"/>
            </a:lvl2pPr>
            <a:lvl3pPr marL="914400" indent="0" algn="ctr">
              <a:lnSpc>
                <a:spcPts val="2000"/>
              </a:lnSpc>
              <a:buNone/>
              <a:defRPr lang="ru-RU" sz="1600"/>
            </a:lvl3pPr>
            <a:lvl4pPr marL="1371600" indent="0" algn="ctr">
              <a:lnSpc>
                <a:spcPts val="2000"/>
              </a:lnSpc>
              <a:buNone/>
              <a:defRPr lang="ru-RU" sz="1600"/>
            </a:lvl4pPr>
            <a:lvl5pPr marL="1828800" indent="0" algn="ctr">
              <a:lnSpc>
                <a:spcPts val="2000"/>
              </a:lnSpc>
              <a:buNone/>
              <a:defRPr lang="ru-RU" sz="16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9" name="Текст 2">
            <a:extLst>
              <a:ext uri="{FF2B5EF4-FFF2-40B4-BE49-F238E27FC236}">
                <a16:creationId xmlns:a16="http://schemas.microsoft.com/office/drawing/2014/main" id="{D13E526C-A314-4221-BF6F-A27491DFB8F8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046530" y="3359890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F8BF0048-EF4E-483F-8467-041ED081828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6530" y="3894568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ru-RU" sz="1600"/>
            </a:lvl1pPr>
            <a:lvl2pPr marL="457200" indent="0" algn="ctr">
              <a:lnSpc>
                <a:spcPts val="2000"/>
              </a:lnSpc>
              <a:buNone/>
              <a:defRPr lang="ru-RU" sz="1600"/>
            </a:lvl2pPr>
            <a:lvl3pPr marL="914400" indent="0" algn="ctr">
              <a:lnSpc>
                <a:spcPts val="2000"/>
              </a:lnSpc>
              <a:buNone/>
              <a:defRPr lang="ru-RU" sz="1600"/>
            </a:lvl3pPr>
            <a:lvl4pPr marL="1371600" indent="0" algn="ctr">
              <a:lnSpc>
                <a:spcPts val="2000"/>
              </a:lnSpc>
              <a:buNone/>
              <a:defRPr lang="ru-RU" sz="1600"/>
            </a:lvl4pPr>
            <a:lvl5pPr marL="1828800" indent="0" algn="ctr">
              <a:lnSpc>
                <a:spcPts val="2000"/>
              </a:lnSpc>
              <a:buNone/>
              <a:defRPr lang="ru-RU" sz="16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8" name="Текст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525045" y="3364836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5045" y="3901419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ru-RU" sz="1600"/>
            </a:lvl1pPr>
            <a:lvl2pPr marL="457200" indent="0" algn="ctr">
              <a:lnSpc>
                <a:spcPts val="2000"/>
              </a:lnSpc>
              <a:buNone/>
              <a:defRPr lang="ru-RU" sz="1600"/>
            </a:lvl2pPr>
            <a:lvl3pPr marL="914400" indent="0" algn="ctr">
              <a:lnSpc>
                <a:spcPts val="2000"/>
              </a:lnSpc>
              <a:buNone/>
              <a:defRPr lang="ru-RU" sz="1600"/>
            </a:lvl3pPr>
            <a:lvl4pPr marL="1371600" indent="0" algn="ctr">
              <a:lnSpc>
                <a:spcPts val="2000"/>
              </a:lnSpc>
              <a:buNone/>
              <a:defRPr lang="ru-RU" sz="1600"/>
            </a:lvl4pPr>
            <a:lvl5pPr marL="1828800" indent="0" algn="ctr">
              <a:lnSpc>
                <a:spcPts val="2000"/>
              </a:lnSpc>
              <a:buNone/>
              <a:defRPr lang="ru-RU" sz="16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4F4AB913-E6BC-42AA-956F-BE8B54570B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39C870B4-B099-4311-A8C7-2C72CD4D74E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40BFE83D-371B-498A-B5E9-34797328868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29866C73-B970-43C4-A474-D1203C4A33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id="{C0C1F8BB-C13B-4B90-91D2-C95CB1363F0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id="{266F531E-E93E-4E5C-9674-1B9C610CDF5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46" name="Полилиния: Фигура 45">
              <a:extLst>
                <a:ext uri="{FF2B5EF4-FFF2-40B4-BE49-F238E27FC236}">
                  <a16:creationId xmlns:a16="http://schemas.microsoft.com/office/drawing/2014/main" id="{3E3AD939-EB0C-4B1E-9A4E-04D6BE504D4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pic>
          <p:nvPicPr>
            <p:cNvPr id="53" name="Графический объект 52">
              <a:extLst>
                <a:ext uri="{FF2B5EF4-FFF2-40B4-BE49-F238E27FC236}">
                  <a16:creationId xmlns:a16="http://schemas.microsoft.com/office/drawing/2014/main" id="{0C939296-0EC5-4504-B10B-2AA1A2F60A9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63" name="Дата 3">
            <a:extLst>
              <a:ext uri="{FF2B5EF4-FFF2-40B4-BE49-F238E27FC236}">
                <a16:creationId xmlns:a16="http://schemas.microsoft.com/office/drawing/2014/main" id="{834AD064-B2F1-4462-89CD-E6E2F6B0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dirty="0"/>
              <a:t>20ГГ</a:t>
            </a:r>
          </a:p>
        </p:txBody>
      </p:sp>
      <p:sp>
        <p:nvSpPr>
          <p:cNvPr id="64" name="Нижний колонтитул 4">
            <a:extLst>
              <a:ext uri="{FF2B5EF4-FFF2-40B4-BE49-F238E27FC236}">
                <a16:creationId xmlns:a16="http://schemas.microsoft.com/office/drawing/2014/main" id="{201E0480-817D-41A9-8CC8-A0AFF1B9B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65" name="Номер слайда 5">
            <a:extLst>
              <a:ext uri="{FF2B5EF4-FFF2-40B4-BE49-F238E27FC236}">
                <a16:creationId xmlns:a16="http://schemas.microsoft.com/office/drawing/2014/main" id="{01D21600-5A92-452F-96FB-F6BC365A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1323575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зор ры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4952" y="898524"/>
            <a:ext cx="8232648" cy="1325880"/>
          </a:xfrm>
        </p:spPr>
        <p:txBody>
          <a:bodyPr rtlCol="0" anchor="t" anchorCtr="0"/>
          <a:lstStyle>
            <a:lvl1pPr>
              <a:defRPr lang="ru-RU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11529D7C-E220-400B-93DB-76E3FF912E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160614" cy="6858000"/>
            <a:chOff x="0" y="0"/>
            <a:chExt cx="2160614" cy="685800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pic>
          <p:nvPicPr>
            <p:cNvPr id="36" name="Графический объект 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13172"/>
              <a:ext cx="2029968" cy="2029968"/>
            </a:xfrm>
            <a:prstGeom prst="rect">
              <a:avLst/>
            </a:prstGeom>
          </p:spPr>
        </p:pic>
        <p:pic>
          <p:nvPicPr>
            <p:cNvPr id="38" name="Графический объект 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0" y="1995685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grpSp>
          <p:nvGrpSpPr>
            <p:cNvPr id="40" name="Группа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56351" y="206456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Группа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Группа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Группа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Группа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Группа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Группа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Группа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Овал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ru-RU"/>
                              </a:defPPr>
                            </a:lstStyle>
                            <a:p>
                              <a:pPr algn="ctr" rtl="0"/>
                              <a:r>
                                <a:rPr lang="ru-RU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Овал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ru-RU"/>
                              </a:defPPr>
                            </a:lstStyle>
                            <a:p>
                              <a:pPr algn="ctr" rtl="0"/>
                              <a:r>
                                <a:rPr lang="ru-RU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Овал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ru-RU"/>
                            </a:defPPr>
                          </a:lstStyle>
                          <a:p>
                            <a:pPr algn="ctr" rtl="0"/>
                            <a:r>
                              <a:rPr lang="ru-RU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Овал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ru-RU"/>
                          </a:defPPr>
                        </a:lstStyle>
                        <a:p>
                          <a:pPr algn="ctr" rtl="0"/>
                          <a:r>
                            <a:rPr lang="ru-RU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Овал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ru-RU"/>
                        </a:defPPr>
                      </a:lstStyle>
                      <a:p>
                        <a:pPr algn="ctr" rtl="0"/>
                        <a:r>
                          <a:rPr lang="ru-RU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Овал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ru-RU"/>
                      </a:defPPr>
                    </a:lstStyle>
                    <a:p>
                      <a:pPr algn="ctr" rtl="0"/>
                      <a:r>
                        <a:rPr lang="ru-RU"/>
                        <a:t> </a:t>
                      </a:r>
                    </a:p>
                  </p:txBody>
                </p:sp>
              </p:grpSp>
              <p:sp>
                <p:nvSpPr>
                  <p:cNvPr id="50" name="Овал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ru-RU"/>
                    </a:defPPr>
                  </a:lstStyle>
                  <a:p>
                    <a:pPr algn="ctr" rtl="0"/>
                    <a:r>
                      <a:rPr lang="ru-RU"/>
                      <a:t> </a:t>
                    </a:r>
                  </a:p>
                </p:txBody>
              </p:sp>
            </p:grpSp>
            <p:sp>
              <p:nvSpPr>
                <p:cNvPr id="44" name="Овал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ru-RU"/>
                  </a:defPPr>
                </a:lstStyle>
                <a:p>
                  <a:pPr algn="ctr" rtl="0"/>
                  <a:r>
                    <a:rPr lang="ru-RU"/>
                    <a:t> </a:t>
                  </a:r>
                </a:p>
              </p:txBody>
            </p:sp>
            <p:sp>
              <p:nvSpPr>
                <p:cNvPr id="45" name="Овал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ru-RU"/>
                  </a:defPPr>
                </a:lstStyle>
                <a:p>
                  <a:pPr algn="ctr" rtl="0"/>
                  <a:r>
                    <a:rPr lang="ru-RU"/>
                    <a:t> </a:t>
                  </a:r>
                </a:p>
              </p:txBody>
            </p:sp>
            <p:sp>
              <p:nvSpPr>
                <p:cNvPr id="46" name="Овал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ru-RU"/>
                  </a:defPPr>
                </a:lstStyle>
                <a:p>
                  <a:pPr algn="ctr" rtl="0"/>
                  <a:r>
                    <a:rPr lang="ru-RU"/>
                    <a:t> </a:t>
                  </a:r>
                </a:p>
              </p:txBody>
            </p:sp>
            <p:sp>
              <p:nvSpPr>
                <p:cNvPr id="47" name="Овал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ru-RU"/>
                  </a:defPPr>
                </a:lstStyle>
                <a:p>
                  <a:pPr algn="ctr" rtl="0"/>
                  <a:r>
                    <a:rPr lang="ru-RU"/>
                    <a:t> </a:t>
                  </a:r>
                </a:p>
              </p:txBody>
            </p:sp>
            <p:sp>
              <p:nvSpPr>
                <p:cNvPr id="48" name="Овал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ru-RU"/>
                  </a:defPPr>
                </a:lstStyle>
                <a:p>
                  <a:pPr algn="ctr" rtl="0"/>
                  <a:r>
                    <a:rPr lang="ru-RU"/>
                    <a:t> </a:t>
                  </a:r>
                </a:p>
              </p:txBody>
            </p:sp>
          </p:grpSp>
          <p:sp>
            <p:nvSpPr>
              <p:cNvPr id="42" name="Овал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</a:lstStyle>
              <a:p>
                <a:pPr algn="ctr" rtl="0"/>
                <a:r>
                  <a:rPr lang="ru-RU"/>
                  <a:t> </a:t>
                </a:r>
              </a:p>
            </p:txBody>
          </p:sp>
        </p:grpSp>
        <p:sp>
          <p:nvSpPr>
            <p:cNvPr id="61" name="Прямоугольник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22308"/>
              <a:ext cx="2033751" cy="80572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sp>
          <p:nvSpPr>
            <p:cNvPr id="62" name="Полилиния: фигура 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0" y="2065206"/>
              <a:ext cx="1014984" cy="192024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  <p:cxnSp>
          <p:nvCxnSpPr>
            <p:cNvPr id="63" name="Прямая соединительная линия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  <a:endCxn id="64" idx="6"/>
            </p:cNvCxnSpPr>
            <p:nvPr userDrawn="1"/>
          </p:nvCxnSpPr>
          <p:spPr>
            <a:xfrm>
              <a:off x="0" y="2008397"/>
              <a:ext cx="2160614" cy="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Овал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886294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</a:lstStyle>
            <a:p>
              <a:pPr algn="ctr" rtl="0"/>
              <a:endParaRPr lang="ru-RU" dirty="0"/>
            </a:p>
          </p:txBody>
        </p:sp>
      </p:grpSp>
      <p:sp>
        <p:nvSpPr>
          <p:cNvPr id="67" name="Текст 2">
            <a:extLst>
              <a:ext uri="{FF2B5EF4-FFF2-40B4-BE49-F238E27FC236}">
                <a16:creationId xmlns:a16="http://schemas.microsoft.com/office/drawing/2014/main" id="{7FB5CF9E-DFF1-49F6-9EF8-EDA1F1E293C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044952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2828A1-5E2B-4E4E-A1F7-2C356780F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0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ru-RU" sz="1600"/>
            </a:lvl1pPr>
            <a:lvl2pPr>
              <a:defRPr lang="ru-RU" sz="1600"/>
            </a:lvl2pPr>
            <a:lvl3pPr>
              <a:defRPr lang="ru-RU" sz="1600"/>
            </a:lvl3pPr>
            <a:lvl4pPr>
              <a:defRPr lang="ru-RU" sz="1600"/>
            </a:lvl4pPr>
            <a:lvl5pPr>
              <a:defRPr lang="ru-RU" sz="16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78" name="Текст 2">
            <a:extLst>
              <a:ext uri="{FF2B5EF4-FFF2-40B4-BE49-F238E27FC236}">
                <a16:creationId xmlns:a16="http://schemas.microsoft.com/office/drawing/2014/main" id="{6B7FC992-8079-42D9-8481-2B5075C195E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926836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79" name="Текст 3">
            <a:extLst>
              <a:ext uri="{FF2B5EF4-FFF2-40B4-BE49-F238E27FC236}">
                <a16:creationId xmlns:a16="http://schemas.microsoft.com/office/drawing/2014/main" id="{7B255ED8-3C11-4BF0-B064-0623B23B0B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26836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ru-RU" sz="1600"/>
            </a:lvl1pPr>
            <a:lvl2pPr>
              <a:defRPr lang="ru-RU" sz="1600"/>
            </a:lvl2pPr>
            <a:lvl3pPr>
              <a:defRPr lang="ru-RU" sz="1600"/>
            </a:lvl3pPr>
            <a:lvl4pPr>
              <a:defRPr lang="ru-RU" sz="1600"/>
            </a:lvl4pPr>
            <a:lvl5pPr>
              <a:defRPr lang="ru-RU" sz="16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68" name="Текст 4">
            <a:extLst>
              <a:ext uri="{FF2B5EF4-FFF2-40B4-BE49-F238E27FC236}">
                <a16:creationId xmlns:a16="http://schemas.microsoft.com/office/drawing/2014/main" id="{CE356C04-FB22-4541-9D39-D5C0676F66B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808720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ru-RU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ru-RU" sz="1600" b="1"/>
            </a:lvl6pPr>
            <a:lvl7pPr marL="2743200" indent="0">
              <a:buNone/>
              <a:defRPr lang="ru-RU" sz="1600" b="1"/>
            </a:lvl7pPr>
            <a:lvl8pPr marL="3200400" indent="0">
              <a:buNone/>
              <a:defRPr lang="ru-RU" sz="1600" b="1"/>
            </a:lvl8pPr>
            <a:lvl9pPr marL="3657600" indent="0">
              <a:buNone/>
              <a:defRPr lang="ru-RU" sz="1600" b="1"/>
            </a:lvl9pPr>
          </a:lstStyle>
          <a:p>
            <a:pPr lvl="0" rtl="0"/>
            <a:r>
              <a:rPr lang="ru-RU"/>
              <a:t>ДОБАВИТЬ ПОДЗАГОЛОВОК</a:t>
            </a:r>
          </a:p>
        </p:txBody>
      </p:sp>
      <p:sp>
        <p:nvSpPr>
          <p:cNvPr id="81" name="Текст 3">
            <a:extLst>
              <a:ext uri="{FF2B5EF4-FFF2-40B4-BE49-F238E27FC236}">
                <a16:creationId xmlns:a16="http://schemas.microsoft.com/office/drawing/2014/main" id="{BA0F0565-F3E0-4B3E-A99B-282A623653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08720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ru-RU" sz="1600"/>
            </a:lvl1pPr>
            <a:lvl2pPr>
              <a:defRPr lang="ru-RU" sz="1600"/>
            </a:lvl2pPr>
            <a:lvl3pPr>
              <a:defRPr lang="ru-RU" sz="1600"/>
            </a:lvl3pPr>
            <a:lvl4pPr>
              <a:defRPr lang="ru-RU" sz="1600"/>
            </a:lvl4pPr>
            <a:lvl5pPr>
              <a:defRPr lang="ru-RU" sz="1600"/>
            </a:lvl5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</p:txBody>
      </p:sp>
      <p:sp>
        <p:nvSpPr>
          <p:cNvPr id="69" name="Дата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4952" y="6353175"/>
            <a:ext cx="109728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dirty="0"/>
              <a:t>20ГГ</a:t>
            </a:r>
          </a:p>
        </p:txBody>
      </p:sp>
      <p:sp>
        <p:nvSpPr>
          <p:cNvPr id="70" name="Нижний колонтитул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9763" y="6350000"/>
            <a:ext cx="22860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71" name="Номер слайда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ru-RU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7610492"/>
      </p:ext>
    </p:extLst>
  </p:cSld>
  <p:clrMapOvr>
    <a:masterClrMapping/>
  </p:clrMapOvr>
  <p:transition spd="med">
    <p:fade/>
  </p:transition>
  <p:extLst mod="1"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</a:lstStyle>
          <a:p>
            <a:pPr rtl="0"/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ru-RU"/>
            </a:defPPr>
          </a:lstStyle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ru-RU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ru-RU"/>
              <a:t>20ГГ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ru-RU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ru-RU"/>
              <a:t>Заголовок презентации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ru-RU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91" r:id="rId3"/>
    <p:sldLayoutId id="2147483677" r:id="rId4"/>
    <p:sldLayoutId id="2147483679" r:id="rId5"/>
    <p:sldLayoutId id="2147483678" r:id="rId6"/>
    <p:sldLayoutId id="2147483681" r:id="rId7"/>
    <p:sldLayoutId id="2147483680" r:id="rId8"/>
    <p:sldLayoutId id="2147483694" r:id="rId9"/>
    <p:sldLayoutId id="2147483685" r:id="rId10"/>
    <p:sldLayoutId id="2147483696" r:id="rId11"/>
    <p:sldLayoutId id="2147483697" r:id="rId12"/>
    <p:sldLayoutId id="2147483687" r:id="rId13"/>
    <p:sldLayoutId id="2147483684" r:id="rId14"/>
    <p:sldLayoutId id="2147483698" r:id="rId15"/>
    <p:sldLayoutId id="2147483676" r:id="rId16"/>
    <p:sldLayoutId id="2147483671" r:id="rId17"/>
    <p:sldLayoutId id="2147483670" r:id="rId18"/>
    <p:sldLayoutId id="2147483683" r:id="rId19"/>
    <p:sldLayoutId id="2147483672" r:id="rId20"/>
  </p:sldLayoutIdLst>
  <p:transition spd="med">
    <p:fade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ru-RU" sz="4400" b="1" kern="1200">
          <a:solidFill>
            <a:schemeClr val="tx1"/>
          </a:solidFill>
          <a:latin typeface="+mj-cs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ru-RU" sz="2800" kern="1200">
          <a:solidFill>
            <a:schemeClr val="tx1"/>
          </a:solidFill>
          <a:latin typeface="+mn-cs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2400" kern="1200">
          <a:solidFill>
            <a:schemeClr val="tx1"/>
          </a:solidFill>
          <a:latin typeface="+mn-cs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2000" kern="1200">
          <a:solidFill>
            <a:schemeClr val="tx1"/>
          </a:solidFill>
          <a:latin typeface="+mn-cs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cs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cs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cs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cs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cs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ru-RU" sz="1800" kern="1200">
          <a:solidFill>
            <a:schemeClr val="tx1"/>
          </a:solidFill>
          <a:latin typeface="+mn-cs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cs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cs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cs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cs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cs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cs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cs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cs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cs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ewdo-school.kuz-edu.ru/course/view.php?id=25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rk-imc.ru/wp-content/uploads/2024/10/&#1048;&#1085;&#1089;&#1090;&#1088;&#1091;&#1082;&#1094;&#1080;&#1103;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ewdo-school.kuz-edu.ru/course/view.php?id=2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9127" y="190500"/>
            <a:ext cx="9410047" cy="1473048"/>
          </a:xfrm>
        </p:spPr>
        <p:txBody>
          <a:bodyPr rtlCol="0">
            <a:noAutofit/>
          </a:bodyPr>
          <a:lstStyle>
            <a:defPPr>
              <a:defRPr lang="ru-RU"/>
            </a:defPPr>
          </a:lstStyle>
          <a:p>
            <a:pPr rtl="0">
              <a:lnSpc>
                <a:spcPct val="100000"/>
              </a:lnSpc>
            </a:pPr>
            <a:r>
              <a:rPr lang="ru-RU" sz="2600" dirty="0">
                <a:solidFill>
                  <a:srgbClr val="6C00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Индивидуальный образовательный маршрут </a:t>
            </a:r>
            <a:r>
              <a:rPr lang="ru-RU" sz="2800" dirty="0" smtClean="0">
                <a:solidFill>
                  <a:srgbClr val="6C00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/>
            </a:r>
            <a:br>
              <a:rPr lang="ru-RU" sz="2800" dirty="0" smtClean="0">
                <a:solidFill>
                  <a:srgbClr val="6C00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</a:br>
            <a:r>
              <a:rPr lang="ru-RU" sz="2200" dirty="0" smtClean="0">
                <a:solidFill>
                  <a:srgbClr val="6C00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педагогических работников и управленческих кадров: </a:t>
            </a:r>
            <a:br>
              <a:rPr lang="ru-RU" sz="2200" dirty="0" smtClean="0">
                <a:solidFill>
                  <a:srgbClr val="6C00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</a:br>
            <a:r>
              <a:rPr lang="ru-RU" sz="2200" dirty="0" smtClean="0">
                <a:solidFill>
                  <a:srgbClr val="6C00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алгоритм реализации</a:t>
            </a:r>
            <a:br>
              <a:rPr lang="ru-RU" sz="2200" dirty="0" smtClean="0">
                <a:solidFill>
                  <a:srgbClr val="6C00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</a:br>
            <a:endParaRPr lang="ru-RU" sz="800" dirty="0">
              <a:solidFill>
                <a:srgbClr val="6C002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930448-8731-4E45-9B7B-E103FDA4B6CD}"/>
              </a:ext>
            </a:extLst>
          </p:cNvPr>
          <p:cNvSpPr txBox="1"/>
          <p:nvPr/>
        </p:nvSpPr>
        <p:spPr>
          <a:xfrm>
            <a:off x="7700010" y="5372379"/>
            <a:ext cx="3878580" cy="958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8000"/>
              </a:lnSpc>
            </a:pPr>
            <a:r>
              <a:rPr sz="1600" dirty="0" err="1" smtClean="0">
                <a:solidFill>
                  <a:srgbClr val="6C00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Ярмолицкая</a:t>
            </a:r>
            <a:r>
              <a:rPr sz="1600" dirty="0" smtClean="0">
                <a:solidFill>
                  <a:srgbClr val="6C00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Вероника Александровна,</a:t>
            </a:r>
          </a:p>
          <a:p>
            <a:pPr marR="5080">
              <a:lnSpc>
                <a:spcPct val="88000"/>
              </a:lnSpc>
            </a:pPr>
            <a:r>
              <a:rPr sz="1600" dirty="0" smtClean="0">
                <a:solidFill>
                  <a:srgbClr val="6C00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методист ИМЦ, ММЦ</a:t>
            </a:r>
          </a:p>
          <a:p>
            <a:pPr>
              <a:lnSpc>
                <a:spcPct val="88000"/>
              </a:lnSpc>
            </a:pPr>
            <a:r>
              <a:rPr sz="1600" dirty="0" smtClean="0">
                <a:solidFill>
                  <a:srgbClr val="6C00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v.yarmolitskaya@yandex.ru</a:t>
            </a:r>
          </a:p>
          <a:p>
            <a:pPr>
              <a:lnSpc>
                <a:spcPct val="88000"/>
              </a:lnSpc>
            </a:pPr>
            <a:r>
              <a:rPr sz="1600" dirty="0" smtClean="0">
                <a:solidFill>
                  <a:srgbClr val="6C00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8 951 5 951 985</a:t>
            </a:r>
            <a:endParaRPr lang="ru-RU" sz="1600" dirty="0">
              <a:solidFill>
                <a:srgbClr val="6C002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8158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254500" y="1044286"/>
            <a:ext cx="7771244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sz="1700" b="1" spc="-4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Проведение отчетного мероприятия предполагает </a:t>
            </a:r>
          </a:p>
          <a:p>
            <a:pPr lvl="0">
              <a:defRPr/>
            </a:pPr>
            <a:r>
              <a:rPr sz="1700" b="1" spc="-4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демонстрацию приобретенного опыта развития </a:t>
            </a:r>
          </a:p>
          <a:p>
            <a:pPr lvl="0">
              <a:defRPr/>
            </a:pPr>
            <a:r>
              <a:rPr sz="2000" b="1" i="1" spc="-4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дефицитарной</a:t>
            </a:r>
            <a:r>
              <a:rPr sz="2000" b="1" i="1" spc="-4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 </a:t>
            </a:r>
            <a:r>
              <a:rPr sz="1700" b="1" spc="-4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компетенции</a:t>
            </a:r>
          </a:p>
          <a:p>
            <a:pPr lvl="0">
              <a:defRPr/>
            </a:pPr>
            <a:endParaRPr sz="1700" spc="-40" dirty="0" smtClean="0">
              <a:latin typeface="Rubik"/>
              <a:cs typeface="Times New Roman" pitchFamily="18" charset="0"/>
            </a:endParaRPr>
          </a:p>
          <a:p>
            <a:pPr lvl="0">
              <a:spcAft>
                <a:spcPts val="600"/>
              </a:spcAft>
            </a:pPr>
            <a:r>
              <a:rPr sz="1700" dirty="0" smtClean="0">
                <a:latin typeface="Rubik"/>
              </a:rPr>
              <a:t>Возможные форматы :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sz="1700" dirty="0" smtClean="0">
                <a:latin typeface="Rubik"/>
              </a:rPr>
              <a:t>открытый урок (видеозапись, 10-15 мин, высокое качество),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sz="1700" dirty="0" smtClean="0">
                <a:latin typeface="Rubik"/>
              </a:rPr>
              <a:t>представление опыта в рамках образовательных мероприятий (видеозапись, 10-15 мин), 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sz="1700" dirty="0" smtClean="0">
                <a:latin typeface="Rubik"/>
              </a:rPr>
              <a:t>демонстрация опыта (озвученная презентация, 10-15 мин),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sz="1700" dirty="0" smtClean="0">
                <a:latin typeface="Rubik"/>
              </a:rPr>
              <a:t>публикация, размещенная в официальных источниках,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sz="1700" dirty="0" smtClean="0">
                <a:latin typeface="Rubik"/>
              </a:rPr>
              <a:t>авторская разработка - методические рекомендации, программа, дорожная карта, учебный план, положение, технологическая карта или развернутый конспект урока.</a:t>
            </a:r>
            <a:endParaRPr sz="1700" spc="-40" dirty="0" smtClean="0">
              <a:latin typeface="Rubik"/>
              <a:cs typeface="Times New Roman" pitchFamily="18" charset="0"/>
            </a:endParaRPr>
          </a:p>
        </p:txBody>
      </p: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id="{67708C79-A4AC-4B5D-92DF-600737E4D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72" y="471053"/>
            <a:ext cx="8132618" cy="401783"/>
          </a:xfrm>
        </p:spPr>
        <p:txBody>
          <a:bodyPr rtlCol="0">
            <a:normAutofit fontScale="90000"/>
          </a:bodyPr>
          <a:lstStyle>
            <a:defPPr>
              <a:defRPr lang="ru-RU"/>
            </a:defPPr>
          </a:lstStyle>
          <a:p>
            <a:pPr algn="ctr" rtl="0"/>
            <a:r>
              <a:rPr lang="ru-RU" sz="2000" cap="smal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Завершение реализации ИОМ: проведение отчетного мероприятия</a:t>
            </a:r>
            <a:endParaRPr lang="ru-RU" sz="2000" cap="small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404043" y="170010"/>
            <a:ext cx="7079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b="1" cap="smal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Завершение реализации ИОМ: заполнение конструктора ИОМ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27501" y="539342"/>
            <a:ext cx="7870536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sz="1600" dirty="0" smtClean="0">
                <a:latin typeface="Rubik"/>
              </a:rPr>
              <a:t>На странице «Непрерывное профессиональное развитие педагогов в форматах эффективных практик» войти в раздел «Индивидуальный образовательный маршрут» </a:t>
            </a:r>
          </a:p>
          <a:p>
            <a:pPr>
              <a:lnSpc>
                <a:spcPct val="80000"/>
              </a:lnSpc>
              <a:defRPr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newdo-school.kuz-edu.ru/course/view.php?id=25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</a:p>
          <a:p>
            <a:pPr>
              <a:lnSpc>
                <a:spcPct val="80000"/>
              </a:lnSpc>
              <a:defRPr/>
            </a:pPr>
            <a:r>
              <a:rPr sz="1600" i="1" dirty="0" smtClean="0">
                <a:latin typeface="Rubik"/>
              </a:rPr>
              <a:t>(скопировать и вставить в верхнюю (адресную) строку браузера)</a:t>
            </a:r>
          </a:p>
          <a:p>
            <a:pPr>
              <a:lnSpc>
                <a:spcPct val="80000"/>
              </a:lnSpc>
              <a:spcAft>
                <a:spcPts val="1200"/>
              </a:spcAft>
              <a:defRPr/>
            </a:pPr>
            <a:endParaRPr sz="300" i="1" dirty="0" smtClean="0">
              <a:latin typeface="Rubik"/>
            </a:endParaRPr>
          </a:p>
          <a:p>
            <a:pPr>
              <a:lnSpc>
                <a:spcPct val="80000"/>
              </a:lnSpc>
              <a:spcAft>
                <a:spcPts val="1200"/>
              </a:spcAft>
              <a:defRPr/>
            </a:pPr>
            <a:r>
              <a:rPr sz="1600" i="1" dirty="0" smtClean="0">
                <a:latin typeface="Rubik"/>
              </a:rPr>
              <a:t>Педагогическим </a:t>
            </a:r>
            <a:r>
              <a:rPr sz="1600" i="1" dirty="0" smtClean="0">
                <a:latin typeface="Rubik"/>
              </a:rPr>
              <a:t>работникам </a:t>
            </a:r>
            <a:r>
              <a:rPr sz="1600" dirty="0" smtClean="0">
                <a:latin typeface="Rubik"/>
              </a:rPr>
              <a:t>скачать «Конструктор ИОМ»,</a:t>
            </a:r>
          </a:p>
          <a:p>
            <a:pPr>
              <a:lnSpc>
                <a:spcPct val="80000"/>
              </a:lnSpc>
              <a:defRPr/>
            </a:pPr>
            <a:r>
              <a:rPr lang="ru-RU" sz="1600" i="1" dirty="0" smtClean="0">
                <a:latin typeface="Rubik"/>
              </a:rPr>
              <a:t>руководящим работникам</a:t>
            </a:r>
            <a:r>
              <a:rPr lang="ru-RU" sz="1600" dirty="0" smtClean="0">
                <a:latin typeface="Rubik"/>
              </a:rPr>
              <a:t> </a:t>
            </a:r>
            <a:r>
              <a:rPr lang="ru-RU" sz="1600" dirty="0">
                <a:latin typeface="Rubik"/>
              </a:rPr>
              <a:t>скачать «Конструктор </a:t>
            </a:r>
            <a:r>
              <a:rPr lang="ru-RU" sz="1600" dirty="0" smtClean="0">
                <a:latin typeface="Rubik"/>
              </a:rPr>
              <a:t>ИОМ </a:t>
            </a:r>
            <a:r>
              <a:rPr lang="ru-RU" sz="1600" dirty="0">
                <a:latin typeface="Rubik"/>
              </a:rPr>
              <a:t>управленческих кадров».</a:t>
            </a:r>
          </a:p>
          <a:p>
            <a:pPr lvl="0"/>
            <a:endParaRPr sz="1600" dirty="0" smtClean="0">
              <a:latin typeface="Rubik"/>
            </a:endParaRPr>
          </a:p>
          <a:p>
            <a:pPr lvl="0"/>
            <a:r>
              <a:rPr sz="1600" dirty="0" smtClean="0">
                <a:latin typeface="Rubik"/>
              </a:rPr>
              <a:t>ЗАПОЛНИТЬ ВСЕ ПОЛЯ КОНСТРУКТОРА ИОМ: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sz="1600" dirty="0" smtClean="0">
                <a:latin typeface="Rubik"/>
              </a:rPr>
              <a:t>результаты первичной и повторной диагностики,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ü"/>
            </a:pPr>
            <a:r>
              <a:rPr sz="1600" dirty="0" smtClean="0">
                <a:latin typeface="Rubik"/>
              </a:rPr>
              <a:t>сведения об образовательных мероприятиях, в которых приняли участие в период между первичной и повторной процедурами диагностики  - содержание Портфолио (выгрузка из «ЭЛЕКТРОННАЯ ШКОЛА  2.0» плюс мероприятия по собственному выбору),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600" dirty="0" smtClean="0">
                <a:latin typeface="Rubik"/>
              </a:rPr>
              <a:t>и</a:t>
            </a:r>
            <a:r>
              <a:rPr sz="1600" dirty="0" smtClean="0">
                <a:latin typeface="Rubik"/>
              </a:rPr>
              <a:t>нформацию в поле «Итоги прохождения ИОМ», </a:t>
            </a:r>
          </a:p>
          <a:p>
            <a:pPr>
              <a:spcAft>
                <a:spcPts val="600"/>
              </a:spcAft>
              <a:buFont typeface="Wingdings" pitchFamily="2" charset="2"/>
              <a:buChar char="ü"/>
            </a:pPr>
            <a:r>
              <a:rPr sz="1600" dirty="0" smtClean="0">
                <a:latin typeface="Rubik"/>
              </a:rPr>
              <a:t>ссылку на итоговый продукт (или прикрепить отдельный файл).</a:t>
            </a:r>
          </a:p>
          <a:p>
            <a:endParaRPr sz="800" dirty="0" smtClean="0">
              <a:latin typeface="Rubik"/>
            </a:endParaRPr>
          </a:p>
          <a:p>
            <a:r>
              <a:rPr sz="1600" dirty="0" smtClean="0">
                <a:latin typeface="Rubik"/>
              </a:rPr>
              <a:t>На последних страницах должно стоять согласование от руководителя:</a:t>
            </a:r>
          </a:p>
          <a:p>
            <a:pPr lvl="0"/>
            <a:r>
              <a:rPr sz="1600" dirty="0" smtClean="0">
                <a:latin typeface="Rubik"/>
              </a:rPr>
              <a:t>руководителя ОО – для педагогических работников, заместителей директора;</a:t>
            </a:r>
          </a:p>
          <a:p>
            <a:pPr lvl="0">
              <a:spcAft>
                <a:spcPts val="600"/>
              </a:spcAft>
            </a:pPr>
            <a:r>
              <a:rPr sz="1600" dirty="0" smtClean="0">
                <a:latin typeface="Rubik"/>
              </a:rPr>
              <a:t>представителя Управления образования – для руководителей ОО.</a:t>
            </a:r>
          </a:p>
          <a:p>
            <a:pPr>
              <a:spcAft>
                <a:spcPts val="600"/>
              </a:spcAft>
            </a:pPr>
            <a:r>
              <a:rPr sz="1600" dirty="0" smtClean="0">
                <a:latin typeface="Rubik"/>
              </a:rPr>
              <a:t>Заполненный и согласованный ИОМ сохранить и загрузить </a:t>
            </a:r>
            <a:r>
              <a:rPr sz="1600" i="1" dirty="0" smtClean="0">
                <a:latin typeface="Rubik"/>
              </a:rPr>
              <a:t>в формате PDF</a:t>
            </a:r>
            <a:r>
              <a:rPr sz="1600" dirty="0" smtClean="0">
                <a:latin typeface="Rubik"/>
              </a:rPr>
              <a:t> на сайте в разделе «Индивидуальный образовательный маршрут» -  </a:t>
            </a:r>
            <a:r>
              <a:rPr sz="1600" b="1" dirty="0" smtClean="0">
                <a:latin typeface="Rubik"/>
              </a:rPr>
              <a:t>«Контрольная точка № 4» (2024-2025)</a:t>
            </a:r>
            <a:r>
              <a:rPr sz="1600" dirty="0" smtClean="0">
                <a:latin typeface="Rubik"/>
              </a:rPr>
              <a:t>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4"/>
          <p:cNvSpPr>
            <a:spLocks noGrp="1"/>
          </p:cNvSpPr>
          <p:nvPr>
            <p:ph type="title"/>
          </p:nvPr>
        </p:nvSpPr>
        <p:spPr>
          <a:xfrm>
            <a:off x="4254501" y="3925456"/>
            <a:ext cx="7937500" cy="2780144"/>
          </a:xfrm>
        </p:spPr>
        <p:txBody>
          <a:bodyPr>
            <a:noAutofit/>
          </a:bodyPr>
          <a:lstStyle/>
          <a:p>
            <a:r>
              <a:rPr sz="2600" b="0" i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Индивидуальный образовательный маршрут  </a:t>
            </a:r>
            <a:r>
              <a:rPr lang="ru-RU" sz="2600" b="0" i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–</a:t>
            </a:r>
            <a:r>
              <a:rPr sz="2600" b="0" i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 </a:t>
            </a:r>
            <a:br>
              <a:rPr sz="2600" b="0" i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</a:br>
            <a:r>
              <a:rPr sz="2600" b="0" i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личная программа </a:t>
            </a:r>
            <a:br>
              <a:rPr sz="2600" b="0" i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</a:br>
            <a:r>
              <a:rPr sz="2600" b="0" i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профессионального развития  педагога  </a:t>
            </a:r>
            <a:br>
              <a:rPr sz="2600" b="0" i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</a:br>
            <a:r>
              <a:rPr sz="2600" b="0" i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в установленный период,</a:t>
            </a:r>
            <a:br>
              <a:rPr sz="2600" b="0" i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</a:br>
            <a:r>
              <a:rPr sz="2600" b="0" i="1" cap="none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инструмент подготовки к аттестации</a:t>
            </a:r>
            <a:endParaRPr lang="ru-RU" sz="2600" b="0" i="1" cap="none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54500" y="258425"/>
            <a:ext cx="69811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small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Подробная инструкция </a:t>
            </a:r>
          </a:p>
          <a:p>
            <a:r>
              <a:rPr lang="ru-RU" b="1" cap="small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в случае возможных затруднений: </a:t>
            </a:r>
            <a:r>
              <a:rPr lang="en-US" b="1" cap="small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hlinkClick r:id="rId3"/>
              </a:rPr>
              <a:t>http://prk-imc.ru/wp-content/uploads/2024/10/</a:t>
            </a:r>
            <a:r>
              <a:rPr lang="ru-RU" b="1" cap="small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hlinkClick r:id="rId3"/>
              </a:rPr>
              <a:t>Инструкция.</a:t>
            </a:r>
            <a:r>
              <a:rPr lang="en-US" b="1" cap="small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hlinkClick r:id="rId3"/>
              </a:rPr>
              <a:t>docx</a:t>
            </a:r>
            <a:r>
              <a:rPr lang="ru-RU" b="1" cap="small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7708C79-A4AC-4B5D-92DF-600737E4D11A}"/>
              </a:ext>
            </a:extLst>
          </p:cNvPr>
          <p:cNvSpPr txBox="1">
            <a:spLocks/>
          </p:cNvSpPr>
          <p:nvPr/>
        </p:nvSpPr>
        <p:spPr>
          <a:xfrm>
            <a:off x="4011930" y="95509"/>
            <a:ext cx="8180070" cy="75031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defPPr>
              <a:defRPr lang="ru-RU"/>
            </a:defPPr>
          </a:lstStyle>
          <a:p>
            <a:pPr marL="0" marR="0" lvl="0" algn="ctr" defTabSz="914400" rtl="0" eaLnBrk="1" fontAlgn="auto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ubik"/>
                <a:ea typeface="+mj-ea"/>
                <a:cs typeface="Times New Roman" pitchFamily="18" charset="0"/>
              </a:rPr>
              <a:t>АЛГОРИТМ РЕАЛИЗАЦИИ </a:t>
            </a:r>
          </a:p>
          <a:p>
            <a:pPr marL="0" marR="0" lvl="0" algn="ctr" defTabSz="914400" rtl="0" eaLnBrk="1" fontAlgn="auto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ubik"/>
                <a:ea typeface="+mj-ea"/>
                <a:cs typeface="Times New Roman" pitchFamily="18" charset="0"/>
              </a:rPr>
              <a:t>индивидуального образовательного маршрута (ИОМ)</a:t>
            </a:r>
          </a:p>
          <a:p>
            <a:pPr marL="0" marR="0" lvl="0" algn="ctr" defTabSz="914400" rtl="0" eaLnBrk="1" fontAlgn="auto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all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ubik"/>
              <a:ea typeface="+mj-ea"/>
              <a:cs typeface="Times New Roman" pitchFamily="18" charset="0"/>
            </a:endParaRPr>
          </a:p>
          <a:p>
            <a:pPr marL="0" marR="0" lvl="0" algn="ctr" defTabSz="914400" rtl="0" eaLnBrk="1" fontAlgn="auto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ubik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ubik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ubik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ubik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all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ubik"/>
              <a:ea typeface="+mj-ea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811552099"/>
              </p:ext>
            </p:extLst>
          </p:nvPr>
        </p:nvGraphicFramePr>
        <p:xfrm>
          <a:off x="2926080" y="845820"/>
          <a:ext cx="9265921" cy="6012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 rot="18870288">
            <a:off x="1181101" y="4783771"/>
            <a:ext cx="2438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В отдельных случаях срок реализации ИОМ может составить более 1 года.</a:t>
            </a:r>
            <a:endParaRPr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</a:endParaRPr>
          </a:p>
        </p:txBody>
      </p:sp>
    </p:spTree>
    <p:extLst>
      <p:ext uri="{BB962C8B-B14F-4D97-AF65-F5344CB8AC3E}">
        <p14:creationId xmlns:p14="http://schemas.microsoft.com/office/powerpoint/2010/main" val="14187899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7708C79-A4AC-4B5D-92DF-600737E4D1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9070" y="898524"/>
            <a:ext cx="7989570" cy="190182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0000"/>
          </a:bodyPr>
          <a:lstStyle>
            <a:defPPr>
              <a:defRPr lang="ru-RU"/>
            </a:defPPr>
          </a:lstStyle>
          <a:p>
            <a:pPr lvl="0"/>
            <a:r>
              <a:rPr b="1" cap="smal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ea typeface="Times New Roman" pitchFamily="18" charset="0"/>
                <a:cs typeface="Times New Roman" pitchFamily="18" charset="0"/>
              </a:rPr>
              <a:t>Шаг 1. Первичная диагностика уровня  развития компетенций</a:t>
            </a:r>
            <a:endParaRPr b="1" cap="small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130197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3574474" y="143511"/>
            <a:ext cx="8617526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sz="1500" dirty="0" smtClean="0">
                <a:latin typeface="Rubik"/>
              </a:rPr>
              <a:t>С главной страницы официального сайта ИРО Кузбасса перейти на вкладку ЦНППМ, выбрать слева «Диагностика компетенций». Вариант входа: на странице «Непрерывное профессиональное развитие педагогов в форматах эффективных практик» войти в личный кабинет (впервые или используя логин и пароль  входа на сайт дистанционного обучения): </a:t>
            </a:r>
            <a:r>
              <a:rPr sz="1600" u="sng" dirty="0" smtClean="0"/>
              <a:t> </a:t>
            </a:r>
            <a:r>
              <a:rPr lang="en-US" sz="1600" u="sng" dirty="0" smtClean="0">
                <a:hlinkClick r:id="rId3"/>
              </a:rPr>
              <a:t>https://newdo-school.kuz-edu.ru/course/view.php?id=25</a:t>
            </a:r>
            <a:endParaRPr sz="1600" u="sng" dirty="0" smtClean="0"/>
          </a:p>
          <a:p>
            <a:pPr marL="342900" indent="-342900">
              <a:spcAft>
                <a:spcPts val="800"/>
              </a:spcAft>
            </a:pPr>
            <a:r>
              <a:rPr sz="1500" dirty="0">
                <a:latin typeface="Rubik"/>
              </a:rPr>
              <a:t>2</a:t>
            </a:r>
            <a:r>
              <a:rPr sz="1500" dirty="0" smtClean="0">
                <a:latin typeface="Rubik"/>
              </a:rPr>
              <a:t>.    В </a:t>
            </a:r>
            <a:r>
              <a:rPr sz="1500" b="1" dirty="0" smtClean="0">
                <a:solidFill>
                  <a:srgbClr val="6C0024"/>
                </a:solidFill>
                <a:latin typeface="Rubik"/>
              </a:rPr>
              <a:t>ЛК корректно заполнить все поля</a:t>
            </a:r>
            <a:r>
              <a:rPr sz="1500" dirty="0" smtClean="0">
                <a:latin typeface="Rubik"/>
              </a:rPr>
              <a:t>, в частности, название муниципального образования - </a:t>
            </a:r>
            <a:r>
              <a:rPr sz="1500" i="1" dirty="0" smtClean="0">
                <a:latin typeface="Rubik"/>
              </a:rPr>
              <a:t>Прокопьевский </a:t>
            </a:r>
            <a:r>
              <a:rPr sz="1500" b="1" i="1" dirty="0" smtClean="0">
                <a:latin typeface="Rubik"/>
              </a:rPr>
              <a:t>городской</a:t>
            </a:r>
            <a:r>
              <a:rPr sz="1500" i="1" dirty="0" smtClean="0">
                <a:latin typeface="Rubik"/>
              </a:rPr>
              <a:t> округ, </a:t>
            </a:r>
            <a:r>
              <a:rPr sz="1500" dirty="0" smtClean="0">
                <a:latin typeface="Rubik"/>
              </a:rPr>
              <a:t>номер СНИЛС  в формате </a:t>
            </a:r>
            <a:r>
              <a:rPr sz="1500" i="1" dirty="0" smtClean="0">
                <a:latin typeface="Rubik"/>
              </a:rPr>
              <a:t>123-456-89 00.</a:t>
            </a:r>
          </a:p>
          <a:p>
            <a:pPr marL="342900" indent="-342900">
              <a:spcAft>
                <a:spcPts val="800"/>
              </a:spcAft>
            </a:pPr>
            <a:r>
              <a:rPr sz="1500" dirty="0">
                <a:latin typeface="Rubik"/>
              </a:rPr>
              <a:t>3</a:t>
            </a:r>
            <a:r>
              <a:rPr sz="1500" dirty="0" smtClean="0">
                <a:latin typeface="Rubik"/>
              </a:rPr>
              <a:t>.    Кликнуть вкладку «Главная» слева вверху, выбрать раздел «Диагностика профессиональных компетенций».</a:t>
            </a:r>
          </a:p>
          <a:p>
            <a:pPr marL="342900" indent="-342900">
              <a:spcAft>
                <a:spcPts val="800"/>
              </a:spcAft>
              <a:buFontTx/>
              <a:buAutoNum type="arabicPeriod" startAt="4"/>
            </a:pPr>
            <a:r>
              <a:rPr sz="1500" dirty="0" smtClean="0">
                <a:latin typeface="Rubik"/>
                <a:ea typeface="Times New Roman" pitchFamily="18" charset="0"/>
                <a:cs typeface="Times New Roman" pitchFamily="18" charset="0"/>
              </a:rPr>
              <a:t>Для </a:t>
            </a:r>
            <a:r>
              <a:rPr sz="1500" b="1" dirty="0" smtClean="0">
                <a:solidFill>
                  <a:srgbClr val="6C0024"/>
                </a:solidFill>
                <a:latin typeface="Rubik"/>
                <a:ea typeface="Times New Roman" pitchFamily="18" charset="0"/>
                <a:cs typeface="Times New Roman" pitchFamily="18" charset="0"/>
              </a:rPr>
              <a:t>учителей </a:t>
            </a:r>
            <a:r>
              <a:rPr sz="1500" dirty="0" smtClean="0">
                <a:latin typeface="Rubik"/>
                <a:ea typeface="Times New Roman" pitchFamily="18" charset="0"/>
                <a:cs typeface="Times New Roman" pitchFamily="18" charset="0"/>
              </a:rPr>
              <a:t>определены 5 компетенций: предметная, методическая, психолого-педагогическая, коммуникативная, цифровая; </a:t>
            </a:r>
            <a:r>
              <a:rPr lang="ru-RU" sz="1500" dirty="0" smtClean="0">
                <a:latin typeface="Rubik"/>
              </a:rPr>
              <a:t>для </a:t>
            </a:r>
            <a:r>
              <a:rPr lang="ru-RU" sz="1500" dirty="0">
                <a:latin typeface="Rubik"/>
              </a:rPr>
              <a:t>оценки предметной и методической компетенций учителям необходимо </a:t>
            </a:r>
            <a:r>
              <a:rPr lang="ru-RU" sz="1500" dirty="0" smtClean="0">
                <a:latin typeface="Rubik"/>
              </a:rPr>
              <a:t>выбрать </a:t>
            </a:r>
            <a:r>
              <a:rPr lang="ru-RU" sz="1500" b="1" i="1" dirty="0" smtClean="0">
                <a:latin typeface="Rubik"/>
              </a:rPr>
              <a:t>одну </a:t>
            </a:r>
            <a:r>
              <a:rPr lang="ru-RU" sz="1500" dirty="0">
                <a:latin typeface="Rubik"/>
              </a:rPr>
              <a:t>предметную</a:t>
            </a:r>
            <a:r>
              <a:rPr lang="ru-RU" sz="1500" b="1" i="1" dirty="0">
                <a:latin typeface="Rubik"/>
              </a:rPr>
              <a:t> </a:t>
            </a:r>
            <a:r>
              <a:rPr lang="ru-RU" sz="1500" dirty="0" smtClean="0">
                <a:latin typeface="Rubik"/>
              </a:rPr>
              <a:t>область (учителям начальных классов – «начальные классы);</a:t>
            </a:r>
            <a:endParaRPr sz="1500" dirty="0">
              <a:latin typeface="Rubik"/>
              <a:ea typeface="Times New Roman" pitchFamily="18" charset="0"/>
              <a:cs typeface="Times New Roman" pitchFamily="18" charset="0"/>
            </a:endParaRPr>
          </a:p>
          <a:p>
            <a:pPr marL="360000">
              <a:spcAft>
                <a:spcPts val="800"/>
              </a:spcAft>
            </a:pPr>
            <a:r>
              <a:rPr lang="ru-RU" sz="1500" dirty="0" smtClean="0">
                <a:latin typeface="Rubik"/>
                <a:ea typeface="Times New Roman" pitchFamily="18" charset="0"/>
                <a:cs typeface="Times New Roman" pitchFamily="18" charset="0"/>
              </a:rPr>
              <a:t>для </a:t>
            </a:r>
            <a:r>
              <a:rPr lang="ru-RU" sz="1500" b="1" dirty="0" smtClean="0">
                <a:solidFill>
                  <a:srgbClr val="6C0024"/>
                </a:solidFill>
                <a:latin typeface="Rubik"/>
                <a:ea typeface="Times New Roman" pitchFamily="18" charset="0"/>
                <a:cs typeface="Times New Roman" pitchFamily="18" charset="0"/>
              </a:rPr>
              <a:t>других педагогических </a:t>
            </a:r>
            <a:r>
              <a:rPr lang="ru-RU" sz="1500" b="1" dirty="0">
                <a:solidFill>
                  <a:srgbClr val="6C0024"/>
                </a:solidFill>
                <a:latin typeface="Rubik"/>
                <a:ea typeface="Times New Roman" pitchFamily="18" charset="0"/>
                <a:cs typeface="Times New Roman" pitchFamily="18" charset="0"/>
              </a:rPr>
              <a:t>работников</a:t>
            </a:r>
            <a:r>
              <a:rPr lang="ru-RU" sz="1500" b="1" dirty="0" smtClean="0">
                <a:solidFill>
                  <a:srgbClr val="6C0024"/>
                </a:solidFill>
                <a:latin typeface="Rubik"/>
                <a:ea typeface="Times New Roman" pitchFamily="18" charset="0"/>
                <a:cs typeface="Times New Roman" pitchFamily="18" charset="0"/>
              </a:rPr>
              <a:t> – </a:t>
            </a:r>
            <a:r>
              <a:rPr sz="1500" dirty="0" smtClean="0">
                <a:latin typeface="Rubik"/>
                <a:ea typeface="Times New Roman" pitchFamily="18" charset="0"/>
                <a:cs typeface="Times New Roman" pitchFamily="18" charset="0"/>
              </a:rPr>
              <a:t>3 компетенции:</a:t>
            </a:r>
            <a:r>
              <a:rPr lang="ru-RU" sz="1500" dirty="0">
                <a:latin typeface="Rubik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Rubik"/>
                <a:ea typeface="Times New Roman" pitchFamily="18" charset="0"/>
                <a:cs typeface="Times New Roman" pitchFamily="18" charset="0"/>
              </a:rPr>
              <a:t>психолого-педагогическая</a:t>
            </a:r>
            <a:r>
              <a:rPr lang="ru-RU" sz="1500" dirty="0">
                <a:latin typeface="Rubik"/>
                <a:ea typeface="Times New Roman" pitchFamily="18" charset="0"/>
                <a:cs typeface="Times New Roman" pitchFamily="18" charset="0"/>
              </a:rPr>
              <a:t>, коммуникативная, цифровая;</a:t>
            </a:r>
            <a:r>
              <a:rPr sz="1500" dirty="0" smtClean="0">
                <a:latin typeface="Rubik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360000">
              <a:spcAft>
                <a:spcPts val="800"/>
              </a:spcAft>
            </a:pPr>
            <a:r>
              <a:rPr sz="1500" dirty="0" smtClean="0">
                <a:latin typeface="Rubik"/>
                <a:ea typeface="Times New Roman" pitchFamily="18" charset="0"/>
                <a:cs typeface="Times New Roman" pitchFamily="18" charset="0"/>
              </a:rPr>
              <a:t>для </a:t>
            </a:r>
            <a:r>
              <a:rPr sz="1500" b="1" dirty="0" smtClean="0">
                <a:solidFill>
                  <a:srgbClr val="6C0024"/>
                </a:solidFill>
                <a:latin typeface="Rubik"/>
                <a:ea typeface="Times New Roman" pitchFamily="18" charset="0"/>
                <a:cs typeface="Times New Roman" pitchFamily="18" charset="0"/>
              </a:rPr>
              <a:t>управленческих кадров </a:t>
            </a:r>
            <a:r>
              <a:rPr sz="1500" dirty="0" smtClean="0">
                <a:latin typeface="Rubik"/>
                <a:ea typeface="Times New Roman" pitchFamily="18" charset="0"/>
                <a:cs typeface="Times New Roman" pitchFamily="18" charset="0"/>
              </a:rPr>
              <a:t>- 4 компетенции: управление образовательной деятельностью ОО, администрирование деятельности ОО, управление развитием ОО, управление взаимодействием ОО с участниками отношений в сфере образования.</a:t>
            </a:r>
          </a:p>
          <a:p>
            <a:pPr marL="342900" indent="-342900"/>
            <a:r>
              <a:rPr sz="1500" dirty="0" smtClean="0">
                <a:latin typeface="Rubik"/>
              </a:rPr>
              <a:t>5. На каждый тест дается </a:t>
            </a:r>
            <a:r>
              <a:rPr sz="1500" b="1" dirty="0" smtClean="0">
                <a:solidFill>
                  <a:srgbClr val="6C0024"/>
                </a:solidFill>
                <a:latin typeface="Rubik"/>
              </a:rPr>
              <a:t>одна попытка</a:t>
            </a:r>
            <a:r>
              <a:rPr sz="1500" dirty="0">
                <a:latin typeface="Rubik"/>
              </a:rPr>
              <a:t> </a:t>
            </a:r>
            <a:r>
              <a:rPr sz="1500" dirty="0" smtClean="0">
                <a:latin typeface="Rubik"/>
              </a:rPr>
              <a:t>(</a:t>
            </a:r>
            <a:r>
              <a:rPr sz="1500" b="1" i="1" u="sng" dirty="0" smtClean="0">
                <a:latin typeface="Rubik"/>
              </a:rPr>
              <a:t>повторные попытки будут удалены</a:t>
            </a:r>
            <a:r>
              <a:rPr sz="1500" dirty="0" smtClean="0">
                <a:latin typeface="Rubik"/>
              </a:rPr>
              <a:t>).</a:t>
            </a:r>
          </a:p>
          <a:p>
            <a:pPr indent="-342900"/>
            <a:r>
              <a:rPr sz="1500" dirty="0" smtClean="0">
                <a:latin typeface="Rubik"/>
              </a:rPr>
              <a:t>    Время ограничено. Используя навигацию по тесту, задания можно выполнять в любом</a:t>
            </a:r>
          </a:p>
          <a:p>
            <a:pPr indent="-342900"/>
            <a:r>
              <a:rPr lang="ru-RU" sz="1500" dirty="0">
                <a:latin typeface="Rubik"/>
              </a:rPr>
              <a:t> </a:t>
            </a:r>
            <a:r>
              <a:rPr lang="ru-RU" sz="1500" dirty="0" smtClean="0">
                <a:latin typeface="Rubik"/>
              </a:rPr>
              <a:t>   </a:t>
            </a:r>
            <a:r>
              <a:rPr sz="1500" dirty="0" smtClean="0">
                <a:latin typeface="Rubik"/>
              </a:rPr>
              <a:t>порядке, пропуская и возвращаясь к сложным вопросам.</a:t>
            </a:r>
          </a:p>
          <a:p>
            <a:r>
              <a:rPr lang="ru-RU" sz="1500" dirty="0" smtClean="0">
                <a:latin typeface="Rubik"/>
              </a:rPr>
              <a:t>6. П</a:t>
            </a:r>
            <a:r>
              <a:rPr sz="1500" dirty="0" smtClean="0">
                <a:latin typeface="Rubik"/>
                <a:ea typeface="Times New Roman" pitchFamily="18" charset="0"/>
                <a:cs typeface="Times New Roman" pitchFamily="18" charset="0"/>
              </a:rPr>
              <a:t>о итогу выполнения тестов определить компетенции, требующие устранения дефицитов.</a:t>
            </a:r>
          </a:p>
          <a:p>
            <a:endParaRPr lang="ru-RU" sz="1500" dirty="0">
              <a:latin typeface="Rubik"/>
              <a:ea typeface="Times New Roman" pitchFamily="18" charset="0"/>
              <a:cs typeface="Times New Roman" pitchFamily="18" charset="0"/>
            </a:endParaRPr>
          </a:p>
          <a:p>
            <a:endParaRPr lang="ru-RU" sz="1500" dirty="0" smtClean="0">
              <a:latin typeface="Rubik"/>
              <a:ea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sz="1500" b="1" dirty="0">
              <a:latin typeface="Rubik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819715"/>
              </p:ext>
            </p:extLst>
          </p:nvPr>
        </p:nvGraphicFramePr>
        <p:xfrm>
          <a:off x="4054187" y="5882640"/>
          <a:ext cx="6606540" cy="975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649276949"/>
                    </a:ext>
                  </a:extLst>
                </a:gridCol>
                <a:gridCol w="1211580">
                  <a:extLst>
                    <a:ext uri="{9D8B030D-6E8A-4147-A177-3AD203B41FA5}">
                      <a16:colId xmlns:a16="http://schemas.microsoft.com/office/drawing/2014/main" val="1695863052"/>
                    </a:ext>
                  </a:extLst>
                </a:gridCol>
                <a:gridCol w="3566160">
                  <a:extLst>
                    <a:ext uri="{9D8B030D-6E8A-4147-A177-3AD203B41FA5}">
                      <a16:colId xmlns:a16="http://schemas.microsoft.com/office/drawing/2014/main" val="1886422957"/>
                    </a:ext>
                  </a:extLst>
                </a:gridCol>
              </a:tblGrid>
              <a:tr h="186956">
                <a:tc>
                  <a:txBody>
                    <a:bodyPr/>
                    <a:lstStyle/>
                    <a:p>
                      <a:r>
                        <a:rPr lang="ru-RU" sz="115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ubik"/>
                        </a:rPr>
                        <a:t>низкий уровень </a:t>
                      </a:r>
                      <a:endParaRPr lang="ru-RU" sz="115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ubi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5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ubik"/>
                        </a:rPr>
                        <a:t>0-54%</a:t>
                      </a:r>
                      <a:endParaRPr lang="ru-RU" sz="115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ubi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15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ubik"/>
                        </a:rPr>
                        <a:t>реализация ИОМ для устранения профессиональных дефицитов</a:t>
                      </a:r>
                      <a:endParaRPr lang="ru-RU" sz="1150" b="0" dirty="0">
                        <a:solidFill>
                          <a:schemeClr val="tx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ubi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437764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ru-RU" sz="115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ubik"/>
                        </a:rPr>
                        <a:t>средний уровень </a:t>
                      </a:r>
                      <a:endParaRPr lang="ru-RU" sz="115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ubi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5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ubik"/>
                        </a:rPr>
                        <a:t>55%-84% </a:t>
                      </a:r>
                      <a:endParaRPr lang="ru-RU" sz="115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ubi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811642"/>
                  </a:ext>
                </a:extLst>
              </a:tr>
              <a:tr h="3098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5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ubik"/>
                        </a:rPr>
                        <a:t>высокий </a:t>
                      </a:r>
                      <a:r>
                        <a:rPr lang="ru-RU" sz="115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ubik"/>
                        </a:rPr>
                        <a:t>уровень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5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ubik"/>
                        </a:rPr>
                        <a:t>85-100</a:t>
                      </a:r>
                      <a:r>
                        <a:rPr lang="ru-RU" sz="115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ubik"/>
                        </a:rPr>
                        <a:t>%</a:t>
                      </a:r>
                      <a:endParaRPr lang="ru-RU" sz="115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ubi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5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ubik"/>
                        </a:rPr>
                        <a:t>реализация ИОМ как</a:t>
                      </a:r>
                      <a:r>
                        <a:rPr lang="ru-RU" sz="115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ubik"/>
                        </a:rPr>
                        <a:t> подтверждение компетентностного уровня</a:t>
                      </a:r>
                      <a:endParaRPr lang="ru-RU" sz="115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Rubi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962037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7708C79-A4AC-4B5D-92DF-600737E4D1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9070" y="898524"/>
            <a:ext cx="7989570" cy="190182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defPPr>
              <a:defRPr lang="ru-RU"/>
            </a:defPPr>
          </a:lstStyle>
          <a:p>
            <a:pPr lvl="0"/>
            <a:r>
              <a:rPr b="1" cap="smal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ea typeface="Times New Roman" pitchFamily="18" charset="0"/>
                <a:cs typeface="Times New Roman" pitchFamily="18" charset="0"/>
              </a:rPr>
              <a:t>Шаг 2. Планирование </a:t>
            </a:r>
            <a:br>
              <a:rPr b="1" cap="smal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ea typeface="Times New Roman" pitchFamily="18" charset="0"/>
                <a:cs typeface="Times New Roman" pitchFamily="18" charset="0"/>
              </a:rPr>
            </a:br>
            <a:r>
              <a:rPr b="1" cap="smal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ea typeface="Times New Roman" pitchFamily="18" charset="0"/>
                <a:cs typeface="Times New Roman" pitchFamily="18" charset="0"/>
              </a:rPr>
              <a:t>и реализация ИОМ</a:t>
            </a:r>
            <a:endParaRPr b="1" cap="small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2576803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3794760" y="0"/>
            <a:ext cx="8252460" cy="6917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300"/>
              </a:spcBef>
            </a:pPr>
            <a:r>
              <a:rPr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После процедуры первичной диагностики начинается период реализации образовательного маршрута сроком от 6 до 12 месяцев; </a:t>
            </a:r>
          </a:p>
          <a:p>
            <a:pPr lvl="0">
              <a:spcBef>
                <a:spcPts val="300"/>
              </a:spcBef>
            </a:pPr>
            <a:r>
              <a:rPr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задача: устранить выявленные дефициты. </a:t>
            </a:r>
          </a:p>
          <a:p>
            <a:pPr lvl="0">
              <a:spcBef>
                <a:spcPts val="300"/>
              </a:spcBef>
            </a:pPr>
            <a:endParaRPr sz="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</a:endParaRPr>
          </a:p>
          <a:p>
            <a:pPr lvl="0">
              <a:spcBef>
                <a:spcPts val="300"/>
              </a:spcBef>
            </a:pPr>
            <a:r>
              <a:rPr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Педагог может выбирать рекомендуемые мероприятия в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«</a:t>
            </a:r>
            <a:r>
              <a:rPr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ЭШ 2.0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», </a:t>
            </a:r>
          </a:p>
          <a:p>
            <a:pPr lvl="0">
              <a:spcBef>
                <a:spcPts val="300"/>
              </a:spcBef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а также участвовать в образовательных мероприятиях по своему усмотрению</a:t>
            </a:r>
            <a:r>
              <a:rPr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:</a:t>
            </a:r>
          </a:p>
          <a:p>
            <a:pPr lvl="0">
              <a:spcBef>
                <a:spcPts val="300"/>
              </a:spcBef>
              <a:buFont typeface="Wingdings" pitchFamily="2" charset="2"/>
              <a:buChar char="ü"/>
            </a:pPr>
            <a:r>
              <a:rPr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обучение по программам повышения квалификации,</a:t>
            </a:r>
          </a:p>
          <a:p>
            <a:pPr>
              <a:spcBef>
                <a:spcPts val="300"/>
              </a:spcBef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6C00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у</a:t>
            </a:r>
            <a:r>
              <a:rPr b="1" dirty="0" smtClean="0">
                <a:solidFill>
                  <a:srgbClr val="6C00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частие в мероприятиях региональных стажировочных площадок,</a:t>
            </a:r>
          </a:p>
          <a:p>
            <a:pPr>
              <a:spcBef>
                <a:spcPts val="300"/>
              </a:spcBef>
              <a:buFont typeface="Wingdings" pitchFamily="2" charset="2"/>
              <a:buChar char="ü"/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у</a:t>
            </a:r>
            <a:r>
              <a:rPr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частие в образовательных мероприятиях на федеральном, региональном, муниципальном уровнях, уровне образовательной организации,</a:t>
            </a:r>
          </a:p>
          <a:p>
            <a:pPr>
              <a:spcBef>
                <a:spcPts val="300"/>
              </a:spcBef>
              <a:buFont typeface="Wingdings" pitchFamily="2" charset="2"/>
              <a:buChar char="ü"/>
            </a:pPr>
            <a:r>
              <a:rPr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работа с методическими материалами,</a:t>
            </a:r>
          </a:p>
          <a:p>
            <a:pPr>
              <a:spcBef>
                <a:spcPts val="300"/>
              </a:spcBef>
              <a:buFont typeface="Wingdings" pitchFamily="2" charset="2"/>
              <a:buChar char="ü"/>
            </a:pPr>
            <a:r>
              <a:rPr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участие в профессиональных конкурсах, </a:t>
            </a:r>
          </a:p>
          <a:p>
            <a:pPr>
              <a:spcBef>
                <a:spcPts val="300"/>
              </a:spcBef>
              <a:buFont typeface="Wingdings" pitchFamily="2" charset="2"/>
              <a:buChar char="ü"/>
            </a:pPr>
            <a:r>
              <a:rPr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участие в работе профессиональных сообществ.</a:t>
            </a:r>
          </a:p>
          <a:p>
            <a:pPr>
              <a:spcBef>
                <a:spcPts val="300"/>
              </a:spcBef>
            </a:pPr>
            <a:r>
              <a:rPr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</a:rPr>
              <a:t>Сведения об участии вносятся в содержание Конструктора ИОМ.</a:t>
            </a:r>
          </a:p>
          <a:p>
            <a:pPr marL="342900" indent="-342900">
              <a:spcAft>
                <a:spcPts val="600"/>
              </a:spcAft>
            </a:pPr>
            <a:endParaRPr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</a:endParaRPr>
          </a:p>
          <a:p>
            <a:pPr marL="1080000" indent="-342900"/>
            <a:r>
              <a:rPr lang="ru-RU" sz="1300" dirty="0" smtClean="0">
                <a:latin typeface="Rubik"/>
              </a:rPr>
              <a:t>Инструкция для выбора мероприятий в  </a:t>
            </a:r>
            <a:r>
              <a:rPr lang="ru-RU" sz="1300" dirty="0">
                <a:latin typeface="Rubik"/>
              </a:rPr>
              <a:t>«ЭШ 2.0», </a:t>
            </a:r>
            <a:endParaRPr sz="1300" dirty="0" smtClean="0">
              <a:latin typeface="Rubik"/>
            </a:endParaRPr>
          </a:p>
          <a:p>
            <a:pPr marL="1080000" indent="-342900">
              <a:buFont typeface="+mj-lt"/>
              <a:buAutoNum type="arabicPeriod"/>
            </a:pPr>
            <a:r>
              <a:rPr sz="1300" dirty="0" smtClean="0">
                <a:latin typeface="Rubik"/>
              </a:rPr>
              <a:t>Войти в ЛК на платформе «ЭЛЕКТРОННАЯ ШКОЛА  2.0»</a:t>
            </a:r>
            <a:r>
              <a:rPr sz="1300" dirty="0" smtClean="0">
                <a:solidFill>
                  <a:srgbClr val="0000CC"/>
                </a:solidFill>
                <a:latin typeface="Rubik"/>
              </a:rPr>
              <a:t>.</a:t>
            </a:r>
          </a:p>
          <a:p>
            <a:pPr marL="1080000" indent="-342900">
              <a:buFont typeface="+mj-lt"/>
              <a:buAutoNum type="arabicPeriod"/>
            </a:pPr>
            <a:r>
              <a:rPr sz="1300" dirty="0" smtClean="0">
                <a:latin typeface="Rubik"/>
              </a:rPr>
              <a:t>Справа вверху кликнуть вкладку «ФИО», затем - «Моё портфолио» - «Профессиональная компетенция» - «Получить сведения о диагностике профессиональной компетенции» (</a:t>
            </a:r>
            <a:r>
              <a:rPr sz="1300" i="1" dirty="0" smtClean="0">
                <a:latin typeface="Rubik"/>
              </a:rPr>
              <a:t>важно корректно указать номер СНИЛС</a:t>
            </a:r>
            <a:r>
              <a:rPr sz="1300" dirty="0" smtClean="0">
                <a:latin typeface="Rubik"/>
              </a:rPr>
              <a:t>).</a:t>
            </a:r>
          </a:p>
          <a:p>
            <a:pPr marL="1080000" indent="-342900">
              <a:buFont typeface="+mj-lt"/>
              <a:buAutoNum type="arabicPeriod"/>
            </a:pPr>
            <a:r>
              <a:rPr sz="1300" dirty="0" smtClean="0">
                <a:latin typeface="Rubik"/>
              </a:rPr>
              <a:t>После загрузки результатов высвечиваются рекомендуемые образовательные события. </a:t>
            </a:r>
          </a:p>
          <a:p>
            <a:pPr marL="1080000" indent="-342900">
              <a:buFont typeface="+mj-lt"/>
              <a:buAutoNum type="arabicPeriod"/>
            </a:pPr>
            <a:r>
              <a:rPr sz="1300" dirty="0" smtClean="0">
                <a:latin typeface="Rubik"/>
              </a:rPr>
              <a:t>Добавить мероприятия в «Мои события». </a:t>
            </a:r>
          </a:p>
          <a:p>
            <a:pPr marL="1080000" indent="-342900">
              <a:buFont typeface="+mj-lt"/>
              <a:buAutoNum type="arabicPeriod"/>
            </a:pPr>
            <a:r>
              <a:rPr sz="1300" spc="-30" dirty="0" smtClean="0">
                <a:latin typeface="Rubik"/>
              </a:rPr>
              <a:t>Добавление мероприятия не равно регистрации на мероприятие. Для участия следует обратиться к указанным в подробностях ссылкам или контактам - кликнуть «Подробнее». </a:t>
            </a:r>
          </a:p>
          <a:p>
            <a:pPr marL="1080000" indent="-342900">
              <a:buFont typeface="+mj-lt"/>
              <a:buAutoNum type="arabicPeriod"/>
            </a:pPr>
            <a:r>
              <a:rPr sz="1300" dirty="0" smtClean="0">
                <a:latin typeface="Rubik"/>
              </a:rPr>
              <a:t>Мероприятие можно удалить из ИОМ </a:t>
            </a:r>
            <a:r>
              <a:rPr sz="1300" i="1" dirty="0" smtClean="0">
                <a:latin typeface="Rubik"/>
              </a:rPr>
              <a:t>(«Мои события» - «Отказаться от участия»</a:t>
            </a:r>
            <a:r>
              <a:rPr sz="1300" dirty="0" smtClean="0">
                <a:latin typeface="Rubik"/>
              </a:rPr>
              <a:t>).</a:t>
            </a:r>
          </a:p>
          <a:p>
            <a:pPr marL="1080000" indent="-342900">
              <a:buFont typeface="+mj-lt"/>
              <a:buAutoNum type="arabicPeriod"/>
            </a:pPr>
            <a:r>
              <a:rPr sz="1300" dirty="0" smtClean="0">
                <a:latin typeface="Rubik"/>
              </a:rPr>
              <a:t>Значок  «+» справа – возможность добавить мероприятие, которого нет в базе, но в котором педагог по факту принял участие.</a:t>
            </a:r>
          </a:p>
          <a:p>
            <a:pPr marL="1080000" indent="-342900"/>
            <a:r>
              <a:rPr sz="1300" dirty="0" smtClean="0">
                <a:latin typeface="Rubik"/>
              </a:rPr>
              <a:t>8. Сохранить содержание ИОМ на компьютер: «Мои мероприятия» - «Выгрузить ИОМ в формате EXCEL» (ДЛЯ ПОСЛЕДУЮЩЕЙ ВСТАВКИ В КОНСТРУКТОР ИОМ).</a:t>
            </a:r>
          </a:p>
        </p:txBody>
      </p:sp>
    </p:spTree>
    <p:extLst>
      <p:ext uri="{BB962C8B-B14F-4D97-AF65-F5344CB8AC3E}">
        <p14:creationId xmlns:p14="http://schemas.microsoft.com/office/powerpoint/2010/main" val="19394144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7708C79-A4AC-4B5D-92DF-600737E4D1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9070" y="898524"/>
            <a:ext cx="7989570" cy="190182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0000"/>
          </a:bodyPr>
          <a:lstStyle>
            <a:defPPr>
              <a:defRPr lang="ru-RU"/>
            </a:defPPr>
          </a:lstStyle>
          <a:p>
            <a:pPr lvl="0"/>
            <a:r>
              <a:rPr b="1" cap="smal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ea typeface="Times New Roman" pitchFamily="18" charset="0"/>
                <a:cs typeface="Times New Roman" pitchFamily="18" charset="0"/>
              </a:rPr>
              <a:t>Шаг 3. Повторная диагностика уровня  развития компетенций</a:t>
            </a:r>
            <a:endParaRPr b="1" cap="small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799978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5C5D1CA5-AA7F-4214-8924-E9A00B433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fld id="{B5CEABB6-07DC-46E8-9B57-56EC44A396E5}" type="slidenum">
              <a:rPr lang="ru-RU" smtClean="0"/>
              <a:pPr rtl="0"/>
              <a:t>8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13683" y="4258515"/>
            <a:ext cx="6096000" cy="5355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80000"/>
              </a:lnSpc>
              <a:defRPr/>
            </a:pPr>
            <a:endParaRPr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80000"/>
              </a:lnSpc>
              <a:defRPr/>
            </a:pPr>
            <a:endParaRPr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78300" y="340371"/>
            <a:ext cx="8013700" cy="4685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sz="1700" dirty="0" smtClean="0">
                <a:latin typeface="Rubik"/>
              </a:rPr>
              <a:t>По истечении срока реализации ИОМ необходимо пройти повторную процедуру диагностики компетенций. </a:t>
            </a:r>
          </a:p>
          <a:p>
            <a:pPr>
              <a:spcAft>
                <a:spcPts val="1200"/>
              </a:spcAft>
            </a:pPr>
            <a:r>
              <a:rPr sz="1700" dirty="0" smtClean="0">
                <a:latin typeface="Rubik"/>
              </a:rPr>
              <a:t>Процедура повторной диагностики аналогична первичной.</a:t>
            </a:r>
          </a:p>
          <a:p>
            <a:pPr lvl="0">
              <a:defRPr/>
            </a:pPr>
            <a:r>
              <a:rPr sz="1700" dirty="0" smtClean="0">
                <a:latin typeface="Rubik"/>
                <a:cs typeface="Times New Roman" pitchFamily="18" charset="0"/>
              </a:rPr>
              <a:t>Участие в процедуре повторной диагностики </a:t>
            </a:r>
          </a:p>
          <a:p>
            <a:pPr lvl="0">
              <a:defRPr/>
            </a:pPr>
            <a:r>
              <a:rPr sz="1700" dirty="0" smtClean="0">
                <a:latin typeface="Rubik"/>
                <a:cs typeface="Times New Roman" pitchFamily="18" charset="0"/>
              </a:rPr>
              <a:t>позволяет оценить динамику развития компетенций </a:t>
            </a:r>
          </a:p>
          <a:p>
            <a:pPr lvl="0">
              <a:defRPr/>
            </a:pPr>
            <a:r>
              <a:rPr lang="ru-RU" sz="1700" dirty="0" smtClean="0">
                <a:latin typeface="Rubik"/>
                <a:cs typeface="Times New Roman" pitchFamily="18" charset="0"/>
              </a:rPr>
              <a:t>и</a:t>
            </a:r>
            <a:r>
              <a:rPr sz="1700" dirty="0" smtClean="0">
                <a:latin typeface="Rubik"/>
                <a:cs typeface="Times New Roman" pitchFamily="18" charset="0"/>
              </a:rPr>
              <a:t> сделать вывод о результативности  реализации маршрута. </a:t>
            </a:r>
          </a:p>
          <a:p>
            <a:pPr>
              <a:defRPr/>
            </a:pPr>
            <a:endParaRPr lang="ru-RU" sz="300" b="1" cap="small" dirty="0" smtClean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300" b="1" cap="small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ea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200" b="1" cap="small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ea typeface="Times New Roman" pitchFamily="18" charset="0"/>
                <a:cs typeface="Times New Roman" pitchFamily="18" charset="0"/>
              </a:rPr>
              <a:t>У</a:t>
            </a:r>
            <a:r>
              <a:rPr sz="2200" b="1" cap="small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ea typeface="Times New Roman" pitchFamily="18" charset="0"/>
                <a:cs typeface="Times New Roman" pitchFamily="18" charset="0"/>
              </a:rPr>
              <a:t>спешно реализованный ИОМ - это </a:t>
            </a:r>
          </a:p>
          <a:p>
            <a:pPr>
              <a:defRPr/>
            </a:pPr>
            <a:r>
              <a:rPr sz="2200" b="1" cap="small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ea typeface="Times New Roman" pitchFamily="18" charset="0"/>
                <a:cs typeface="Times New Roman" pitchFamily="18" charset="0"/>
              </a:rPr>
              <a:t>повышение уровня дефицитарных компетенций, </a:t>
            </a:r>
          </a:p>
          <a:p>
            <a:pPr>
              <a:defRPr/>
            </a:pPr>
            <a:r>
              <a:rPr sz="2200" b="1" cap="small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ea typeface="Times New Roman" pitchFamily="18" charset="0"/>
                <a:cs typeface="Times New Roman" pitchFamily="18" charset="0"/>
              </a:rPr>
              <a:t>отсутствие понижения высокого уровня компетенций.</a:t>
            </a:r>
          </a:p>
          <a:p>
            <a:pPr>
              <a:spcBef>
                <a:spcPts val="300"/>
              </a:spcBef>
              <a:defRPr/>
            </a:pPr>
            <a:endParaRPr lang="ru-RU" sz="800" b="1" i="1" cap="small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cs typeface="Times New Roman" pitchFamily="18" charset="0"/>
            </a:endParaRPr>
          </a:p>
          <a:p>
            <a:pPr>
              <a:spcBef>
                <a:spcPts val="300"/>
              </a:spcBef>
              <a:defRPr/>
            </a:pPr>
            <a:r>
              <a:rPr lang="ru-RU" sz="1700" b="1" i="1" cap="small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П</a:t>
            </a:r>
            <a:r>
              <a:rPr lang="ru-RU" sz="1700" b="1" i="1" cap="small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ри </a:t>
            </a:r>
            <a:r>
              <a:rPr lang="ru-RU" sz="1700" b="1" i="1" cap="small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выполнении данного условия</a:t>
            </a:r>
          </a:p>
          <a:p>
            <a:pPr>
              <a:spcBef>
                <a:spcPts val="300"/>
              </a:spcBef>
              <a:defRPr/>
            </a:pPr>
            <a:r>
              <a:rPr lang="ru-RU" sz="1700" b="1" i="1" cap="small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педагог </a:t>
            </a:r>
            <a:r>
              <a:rPr lang="ru-RU" sz="1700" b="1" i="1" cap="small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получает </a:t>
            </a:r>
            <a:endParaRPr lang="ru-RU" sz="1700" b="1" i="1" cap="small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cs typeface="Times New Roman" pitchFamily="18" charset="0"/>
            </a:endParaRPr>
          </a:p>
          <a:p>
            <a:pPr>
              <a:spcBef>
                <a:spcPts val="300"/>
              </a:spcBef>
              <a:defRPr/>
            </a:pPr>
            <a:r>
              <a:rPr lang="ru-RU" sz="1700" b="1" i="1" cap="small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сертификат </a:t>
            </a:r>
            <a:r>
              <a:rPr lang="ru-RU" sz="1700" b="1" i="1" cap="small" dirty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о повышении квалификации ИРО </a:t>
            </a:r>
            <a:r>
              <a:rPr lang="ru-RU" sz="1700" b="1" i="1" cap="small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cs typeface="Times New Roman" pitchFamily="18" charset="0"/>
              </a:rPr>
              <a:t>Кузбасса.</a:t>
            </a:r>
            <a:endParaRPr lang="ru-RU" sz="1700" b="1" i="1" cap="small" dirty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k"/>
              <a:cs typeface="Times New Roman" pitchFamily="18" charset="0"/>
            </a:endParaRPr>
          </a:p>
          <a:p>
            <a:pPr>
              <a:spcBef>
                <a:spcPts val="300"/>
              </a:spcBef>
              <a:defRPr/>
            </a:pPr>
            <a:endParaRPr sz="1700" i="1" dirty="0" smtClean="0">
              <a:solidFill>
                <a:srgbClr val="660033"/>
              </a:solidFill>
              <a:latin typeface="Rubik"/>
            </a:endParaRPr>
          </a:p>
          <a:p>
            <a:pPr>
              <a:spcAft>
                <a:spcPts val="600"/>
              </a:spcAft>
            </a:pPr>
            <a:endParaRPr sz="1700" dirty="0" smtClean="0">
              <a:latin typeface="Rubik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78300" y="4707641"/>
            <a:ext cx="7835899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sz="1400" b="1" dirty="0">
                <a:latin typeface="Rubik"/>
              </a:rPr>
              <a:t>В</a:t>
            </a:r>
            <a:r>
              <a:rPr sz="1400" b="1" dirty="0" smtClean="0">
                <a:latin typeface="Rubik"/>
              </a:rPr>
              <a:t>нимание: 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1400" b="1" dirty="0">
                <a:latin typeface="Rubik"/>
              </a:rPr>
              <a:t>формирование портфолио – </a:t>
            </a:r>
          </a:p>
          <a:p>
            <a:r>
              <a:rPr lang="ru-RU" sz="1400" b="1" dirty="0">
                <a:solidFill>
                  <a:srgbClr val="000066"/>
                </a:solidFill>
                <a:latin typeface="Rubik"/>
              </a:rPr>
              <a:t>          на платформе «ЭЛЕКТРОННАЯ ШКОЛА  2.0</a:t>
            </a:r>
            <a:r>
              <a:rPr lang="ru-RU" sz="1400" b="1" dirty="0" smtClean="0">
                <a:solidFill>
                  <a:srgbClr val="000066"/>
                </a:solidFill>
                <a:latin typeface="Rubik"/>
              </a:rPr>
              <a:t>»;</a:t>
            </a:r>
            <a:endParaRPr sz="1400" b="1" dirty="0" smtClean="0">
              <a:latin typeface="Rubik"/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sz="1400" b="1" dirty="0" smtClean="0">
                <a:latin typeface="Rubik"/>
              </a:rPr>
              <a:t>диагностика профессиональных компетенций </a:t>
            </a:r>
            <a:r>
              <a:rPr lang="ru-RU" sz="1400" b="1" dirty="0" smtClean="0">
                <a:latin typeface="Rubik"/>
              </a:rPr>
              <a:t>–</a:t>
            </a:r>
            <a:r>
              <a:rPr sz="1400" b="1" dirty="0" smtClean="0">
                <a:latin typeface="Rubik"/>
              </a:rPr>
              <a:t> </a:t>
            </a:r>
          </a:p>
          <a:p>
            <a:r>
              <a:rPr sz="1400" b="1" dirty="0" smtClean="0">
                <a:solidFill>
                  <a:srgbClr val="000066"/>
                </a:solidFill>
                <a:latin typeface="Rubik"/>
              </a:rPr>
              <a:t>         на сайте ИРОК во вкладке </a:t>
            </a:r>
            <a:r>
              <a:rPr lang="ru-RU" sz="1400" b="1" dirty="0" smtClean="0">
                <a:solidFill>
                  <a:srgbClr val="000066"/>
                </a:solidFill>
                <a:latin typeface="Rubik"/>
              </a:rPr>
              <a:t>«</a:t>
            </a:r>
            <a:r>
              <a:rPr sz="1400" b="1" dirty="0" smtClean="0">
                <a:solidFill>
                  <a:srgbClr val="000066"/>
                </a:solidFill>
                <a:latin typeface="Rubik"/>
              </a:rPr>
              <a:t>ЦНППМ</a:t>
            </a:r>
            <a:r>
              <a:rPr lang="ru-RU" sz="1400" b="1" dirty="0" smtClean="0">
                <a:solidFill>
                  <a:srgbClr val="000066"/>
                </a:solidFill>
                <a:latin typeface="Rubik"/>
              </a:rPr>
              <a:t>»</a:t>
            </a:r>
            <a:r>
              <a:rPr sz="1400" b="1" dirty="0" smtClean="0">
                <a:solidFill>
                  <a:srgbClr val="000066"/>
                </a:solidFill>
                <a:latin typeface="Rubik"/>
              </a:rPr>
              <a:t>/ </a:t>
            </a:r>
            <a:r>
              <a:rPr lang="ru-RU" sz="1400" b="1" dirty="0" smtClean="0">
                <a:solidFill>
                  <a:srgbClr val="000066"/>
                </a:solidFill>
                <a:latin typeface="Rubik"/>
              </a:rPr>
              <a:t>«</a:t>
            </a:r>
            <a:r>
              <a:rPr sz="1400" b="1" dirty="0" smtClean="0">
                <a:solidFill>
                  <a:srgbClr val="000066"/>
                </a:solidFill>
                <a:latin typeface="Rubik"/>
              </a:rPr>
              <a:t>Диагностика компетенций</a:t>
            </a:r>
            <a:r>
              <a:rPr lang="ru-RU" sz="1400" b="1" dirty="0" smtClean="0">
                <a:solidFill>
                  <a:srgbClr val="000066"/>
                </a:solidFill>
                <a:latin typeface="Rubik"/>
              </a:rPr>
              <a:t>»</a:t>
            </a:r>
            <a:r>
              <a:rPr sz="1400" b="1" dirty="0" smtClean="0">
                <a:solidFill>
                  <a:srgbClr val="000066"/>
                </a:solidFill>
                <a:latin typeface="Rubik"/>
              </a:rPr>
              <a:t>;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1400" b="1" dirty="0" smtClean="0">
                <a:latin typeface="Rubik"/>
              </a:rPr>
              <a:t>прикрепление Конструктора ИОМ – </a:t>
            </a:r>
          </a:p>
          <a:p>
            <a:r>
              <a:rPr lang="ru-RU" sz="1400" b="1" dirty="0">
                <a:latin typeface="Rubik"/>
              </a:rPr>
              <a:t>  </a:t>
            </a:r>
            <a:r>
              <a:rPr lang="ru-RU" sz="1400" b="1" dirty="0" smtClean="0">
                <a:latin typeface="Rubik"/>
              </a:rPr>
              <a:t>       </a:t>
            </a:r>
            <a:r>
              <a:rPr lang="ru-RU" sz="1400" b="1" dirty="0" smtClean="0">
                <a:solidFill>
                  <a:srgbClr val="000066"/>
                </a:solidFill>
                <a:latin typeface="Rubik"/>
              </a:rPr>
              <a:t>на </a:t>
            </a:r>
            <a:r>
              <a:rPr lang="ru-RU" sz="1400" b="1" dirty="0">
                <a:solidFill>
                  <a:srgbClr val="000066"/>
                </a:solidFill>
                <a:latin typeface="Rubik"/>
              </a:rPr>
              <a:t>сайте ИРОК во вкладке </a:t>
            </a:r>
            <a:r>
              <a:rPr lang="ru-RU" sz="1400" b="1" dirty="0" smtClean="0">
                <a:solidFill>
                  <a:srgbClr val="000066"/>
                </a:solidFill>
                <a:latin typeface="Rubik"/>
              </a:rPr>
              <a:t>«ЦНППМ»/ «ИОМ»</a:t>
            </a:r>
            <a:r>
              <a:rPr sz="1400" b="1" dirty="0" smtClean="0">
                <a:solidFill>
                  <a:srgbClr val="000066"/>
                </a:solidFill>
                <a:latin typeface="Rubik"/>
              </a:rPr>
              <a:t>.</a:t>
            </a:r>
            <a:endParaRPr lang="ru-RU" sz="1400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0284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7708C79-A4AC-4B5D-92DF-600737E4D1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89070" y="898524"/>
            <a:ext cx="7989570" cy="190182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defPPr>
              <a:defRPr lang="ru-RU"/>
            </a:defPPr>
          </a:lstStyle>
          <a:p>
            <a:pPr lvl="0"/>
            <a:r>
              <a:rPr b="1" cap="smal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ubik"/>
                <a:ea typeface="Times New Roman" pitchFamily="18" charset="0"/>
                <a:cs typeface="Times New Roman" pitchFamily="18" charset="0"/>
              </a:rPr>
              <a:t>Шаг 4. Завершение реализации ИОМ</a:t>
            </a:r>
            <a:endParaRPr b="1" cap="small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2836223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12">
      <a:majorFont>
        <a:latin typeface="Calibri"/>
        <a:ea typeface=""/>
        <a:cs typeface="Calibri"/>
      </a:majorFont>
      <a:minorFont>
        <a:latin typeface="Calibri"/>
        <a:ea typeface=""/>
        <a:cs typeface="Calibri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507A08B-DCB0-4B9D-A025-EFEE54EC3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8D7BA3-8A6F-4F51-B1EE-3B01AA004F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19A930-1B99-4E6A-8FC0-F4EC96DB90CA}">
  <ds:schemaRefs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schemas.microsoft.com/sharepoint/v3"/>
    <ds:schemaRef ds:uri="71af3243-3dd4-4a8d-8c0d-dd76da1f02a5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230e9df3-be65-4c73-a93b-d1236ebd677e"/>
    <ds:schemaRef ds:uri="16c05727-aa75-4e4a-9b5f-8a80a116589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1087</Words>
  <Application>Microsoft Office PowerPoint</Application>
  <PresentationFormat>Широкоэкранный</PresentationFormat>
  <Paragraphs>125</Paragraphs>
  <Slides>12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Rubik</vt:lpstr>
      <vt:lpstr>Times New Roman</vt:lpstr>
      <vt:lpstr>Wingdings</vt:lpstr>
      <vt:lpstr>Тема Office</vt:lpstr>
      <vt:lpstr>Индивидуальный образовательный маршрут  педагогических работников и управленческих кадров:  алгоритм реализации </vt:lpstr>
      <vt:lpstr>Презентация PowerPoint</vt:lpstr>
      <vt:lpstr>Шаг 1. Первичная диагностика уровня  развития компетенций</vt:lpstr>
      <vt:lpstr>Презентация PowerPoint</vt:lpstr>
      <vt:lpstr>Шаг 2. Планирование  и реализация ИОМ</vt:lpstr>
      <vt:lpstr>Презентация PowerPoint</vt:lpstr>
      <vt:lpstr>Шаг 3. Повторная диагностика уровня  развития компетенций</vt:lpstr>
      <vt:lpstr>Презентация PowerPoint</vt:lpstr>
      <vt:lpstr>Шаг 4. Завершение реализации ИОМ</vt:lpstr>
      <vt:lpstr>Завершение реализации ИОМ: проведение отчетного мероприятия</vt:lpstr>
      <vt:lpstr>Презентация PowerPoint</vt:lpstr>
      <vt:lpstr>Индивидуальный образовательный маршрут  –  личная программа  профессионального развития  педагога   в установленный период, инструмент подготовки к аттестации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2021-05-30T21:15:46Z</dcterms:created>
  <dcterms:modified xsi:type="dcterms:W3CDTF">2025-09-01T02:44:54Z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